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Lst>
  <p:notesMasterIdLst>
    <p:notesMasterId r:id="rId49"/>
  </p:notesMasterIdLst>
  <p:sldIdLst>
    <p:sldId id="379" r:id="rId3"/>
    <p:sldId id="380" r:id="rId4"/>
    <p:sldId id="333" r:id="rId5"/>
    <p:sldId id="275" r:id="rId6"/>
    <p:sldId id="279" r:id="rId7"/>
    <p:sldId id="337" r:id="rId8"/>
    <p:sldId id="307" r:id="rId9"/>
    <p:sldId id="340" r:id="rId10"/>
    <p:sldId id="319" r:id="rId11"/>
    <p:sldId id="341" r:id="rId12"/>
    <p:sldId id="342" r:id="rId13"/>
    <p:sldId id="311" r:id="rId14"/>
    <p:sldId id="346" r:id="rId15"/>
    <p:sldId id="345" r:id="rId16"/>
    <p:sldId id="378" r:id="rId17"/>
    <p:sldId id="256" r:id="rId18"/>
    <p:sldId id="261" r:id="rId19"/>
    <p:sldId id="347" r:id="rId20"/>
    <p:sldId id="264" r:id="rId21"/>
    <p:sldId id="262" r:id="rId22"/>
    <p:sldId id="263" r:id="rId23"/>
    <p:sldId id="260" r:id="rId24"/>
    <p:sldId id="258" r:id="rId25"/>
    <p:sldId id="348" r:id="rId26"/>
    <p:sldId id="349" r:id="rId27"/>
    <p:sldId id="350" r:id="rId28"/>
    <p:sldId id="259" r:id="rId29"/>
    <p:sldId id="351" r:id="rId30"/>
    <p:sldId id="352" r:id="rId31"/>
    <p:sldId id="353" r:id="rId32"/>
    <p:sldId id="354" r:id="rId33"/>
    <p:sldId id="355" r:id="rId34"/>
    <p:sldId id="356" r:id="rId35"/>
    <p:sldId id="357" r:id="rId36"/>
    <p:sldId id="358" r:id="rId37"/>
    <p:sldId id="359" r:id="rId38"/>
    <p:sldId id="360" r:id="rId39"/>
    <p:sldId id="361" r:id="rId40"/>
    <p:sldId id="362" r:id="rId41"/>
    <p:sldId id="291" r:id="rId42"/>
    <p:sldId id="367" r:id="rId43"/>
    <p:sldId id="373" r:id="rId44"/>
    <p:sldId id="374" r:id="rId45"/>
    <p:sldId id="375" r:id="rId46"/>
    <p:sldId id="376" r:id="rId47"/>
    <p:sldId id="37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7C55"/>
    <a:srgbClr val="FFAA69"/>
    <a:srgbClr val="8C442F"/>
    <a:srgbClr val="402015"/>
    <a:srgbClr val="EB7A54"/>
    <a:srgbClr val="FFAF72"/>
    <a:srgbClr val="009A9A"/>
    <a:srgbClr val="FF9A63"/>
    <a:srgbClr val="FF8258"/>
    <a:srgbClr val="E35B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CECCB3-98D4-1215-D706-E780CE264975}" v="94" dt="2024-03-18T22:37:15.963"/>
    <p1510:client id="{97F1DAE6-3766-4184-76F7-195CFD402270}" v="55" dt="2024-03-19T04:15:11.82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Roger Pérez Suñiga" userId="S::krperez@ayudaenaccion.org::039d9b7c-42f3-40e2-8b96-614c3aab3096" providerId="AD" clId="Web-{8A2292EA-AAB9-1369-F096-D6F18C204B0E}"/>
    <pc:docChg chg="modSld">
      <pc:chgData name="Kevin Roger Pérez Suñiga" userId="S::krperez@ayudaenaccion.org::039d9b7c-42f3-40e2-8b96-614c3aab3096" providerId="AD" clId="Web-{8A2292EA-AAB9-1369-F096-D6F18C204B0E}" dt="2023-07-11T20:30:00.236" v="7" actId="1076"/>
      <pc:docMkLst>
        <pc:docMk/>
      </pc:docMkLst>
      <pc:sldChg chg="modSp">
        <pc:chgData name="Kevin Roger Pérez Suñiga" userId="S::krperez@ayudaenaccion.org::039d9b7c-42f3-40e2-8b96-614c3aab3096" providerId="AD" clId="Web-{8A2292EA-AAB9-1369-F096-D6F18C204B0E}" dt="2023-07-11T20:30:00.236" v="7" actId="1076"/>
        <pc:sldMkLst>
          <pc:docMk/>
          <pc:sldMk cId="2646108176" sldId="307"/>
        </pc:sldMkLst>
        <pc:spChg chg="mod">
          <ac:chgData name="Kevin Roger Pérez Suñiga" userId="S::krperez@ayudaenaccion.org::039d9b7c-42f3-40e2-8b96-614c3aab3096" providerId="AD" clId="Web-{8A2292EA-AAB9-1369-F096-D6F18C204B0E}" dt="2023-07-11T20:30:00.236" v="7" actId="1076"/>
          <ac:spMkLst>
            <pc:docMk/>
            <pc:sldMk cId="2646108176" sldId="307"/>
            <ac:spMk id="57" creationId="{BC912B6C-3075-1F84-20A1-A95AF85909AB}"/>
          </ac:spMkLst>
        </pc:spChg>
        <pc:picChg chg="mod">
          <ac:chgData name="Kevin Roger Pérez Suñiga" userId="S::krperez@ayudaenaccion.org::039d9b7c-42f3-40e2-8b96-614c3aab3096" providerId="AD" clId="Web-{8A2292EA-AAB9-1369-F096-D6F18C204B0E}" dt="2023-07-11T20:29:58.064" v="6" actId="1076"/>
          <ac:picMkLst>
            <pc:docMk/>
            <pc:sldMk cId="2646108176" sldId="307"/>
            <ac:picMk id="12" creationId="{65E11762-BFB9-51C3-77BB-B7946E0FB363}"/>
          </ac:picMkLst>
        </pc:picChg>
      </pc:sldChg>
      <pc:sldChg chg="modSp">
        <pc:chgData name="Kevin Roger Pérez Suñiga" userId="S::krperez@ayudaenaccion.org::039d9b7c-42f3-40e2-8b96-614c3aab3096" providerId="AD" clId="Web-{8A2292EA-AAB9-1369-F096-D6F18C204B0E}" dt="2023-07-11T20:29:31.907" v="0" actId="1076"/>
        <pc:sldMkLst>
          <pc:docMk/>
          <pc:sldMk cId="816569255" sldId="333"/>
        </pc:sldMkLst>
        <pc:spChg chg="mod">
          <ac:chgData name="Kevin Roger Pérez Suñiga" userId="S::krperez@ayudaenaccion.org::039d9b7c-42f3-40e2-8b96-614c3aab3096" providerId="AD" clId="Web-{8A2292EA-AAB9-1369-F096-D6F18C204B0E}" dt="2023-07-11T20:29:31.907" v="0" actId="1076"/>
          <ac:spMkLst>
            <pc:docMk/>
            <pc:sldMk cId="816569255" sldId="333"/>
            <ac:spMk id="19" creationId="{DEE41FC1-A02A-5343-45CE-014C53D74B85}"/>
          </ac:spMkLst>
        </pc:spChg>
      </pc:sldChg>
      <pc:sldChg chg="modSp">
        <pc:chgData name="Kevin Roger Pérez Suñiga" userId="S::krperez@ayudaenaccion.org::039d9b7c-42f3-40e2-8b96-614c3aab3096" providerId="AD" clId="Web-{8A2292EA-AAB9-1369-F096-D6F18C204B0E}" dt="2023-07-11T20:29:40.267" v="2" actId="1076"/>
        <pc:sldMkLst>
          <pc:docMk/>
          <pc:sldMk cId="2942558866" sldId="338"/>
        </pc:sldMkLst>
        <pc:spChg chg="mod">
          <ac:chgData name="Kevin Roger Pérez Suñiga" userId="S::krperez@ayudaenaccion.org::039d9b7c-42f3-40e2-8b96-614c3aab3096" providerId="AD" clId="Web-{8A2292EA-AAB9-1369-F096-D6F18C204B0E}" dt="2023-07-11T20:29:40.267" v="2" actId="1076"/>
          <ac:spMkLst>
            <pc:docMk/>
            <pc:sldMk cId="2942558866" sldId="338"/>
            <ac:spMk id="4" creationId="{70BC4AEA-FE15-123A-FE6E-54DE2BA6673E}"/>
          </ac:spMkLst>
        </pc:spChg>
      </pc:sldChg>
    </pc:docChg>
  </pc:docChgLst>
  <pc:docChgLst>
    <pc:chgData name="Usuario invitado" userId="S::urn:spo:anon#a97f595f3a0edbae07f9b0bce35fcc7c564a00d2b8967ca2d596901b74714af9::" providerId="AD" clId="Web-{DDF3C102-275F-C56C-8E90-86A9BA9CC6C4}"/>
    <pc:docChg chg="modSld">
      <pc:chgData name="Usuario invitado" userId="S::urn:spo:anon#a97f595f3a0edbae07f9b0bce35fcc7c564a00d2b8967ca2d596901b74714af9::" providerId="AD" clId="Web-{DDF3C102-275F-C56C-8E90-86A9BA9CC6C4}" dt="2023-12-06T20:52:35.051" v="0"/>
      <pc:docMkLst>
        <pc:docMk/>
      </pc:docMkLst>
      <pc:sldChg chg="delSp">
        <pc:chgData name="Usuario invitado" userId="S::urn:spo:anon#a97f595f3a0edbae07f9b0bce35fcc7c564a00d2b8967ca2d596901b74714af9::" providerId="AD" clId="Web-{DDF3C102-275F-C56C-8E90-86A9BA9CC6C4}" dt="2023-12-06T20:52:35.051" v="0"/>
        <pc:sldMkLst>
          <pc:docMk/>
          <pc:sldMk cId="2646108176" sldId="307"/>
        </pc:sldMkLst>
        <pc:picChg chg="del">
          <ac:chgData name="Usuario invitado" userId="S::urn:spo:anon#a97f595f3a0edbae07f9b0bce35fcc7c564a00d2b8967ca2d596901b74714af9::" providerId="AD" clId="Web-{DDF3C102-275F-C56C-8E90-86A9BA9CC6C4}" dt="2023-12-06T20:52:35.051" v="0"/>
          <ac:picMkLst>
            <pc:docMk/>
            <pc:sldMk cId="2646108176" sldId="307"/>
            <ac:picMk id="7" creationId="{A2DAA846-60D6-3EE1-2CC8-188BA96D711D}"/>
          </ac:picMkLst>
        </pc:picChg>
      </pc:sldChg>
    </pc:docChg>
  </pc:docChgLst>
  <pc:docChgLst>
    <pc:chgData name="Kevin Roger Pérez Suñiga" userId="S::krperez@ayudaenaccion.org::039d9b7c-42f3-40e2-8b96-614c3aab3096" providerId="AD" clId="Web-{71CECCB3-98D4-1215-D706-E780CE264975}"/>
    <pc:docChg chg="addSld delSld modSld">
      <pc:chgData name="Kevin Roger Pérez Suñiga" userId="S::krperez@ayudaenaccion.org::039d9b7c-42f3-40e2-8b96-614c3aab3096" providerId="AD" clId="Web-{71CECCB3-98D4-1215-D706-E780CE264975}" dt="2024-03-18T22:37:15.963" v="60" actId="1076"/>
      <pc:docMkLst>
        <pc:docMk/>
      </pc:docMkLst>
      <pc:sldChg chg="addSp delSp modSp">
        <pc:chgData name="Kevin Roger Pérez Suñiga" userId="S::krperez@ayudaenaccion.org::039d9b7c-42f3-40e2-8b96-614c3aab3096" providerId="AD" clId="Web-{71CECCB3-98D4-1215-D706-E780CE264975}" dt="2024-03-18T22:34:06.060" v="36"/>
        <pc:sldMkLst>
          <pc:docMk/>
          <pc:sldMk cId="223330581" sldId="257"/>
        </pc:sldMkLst>
        <pc:spChg chg="mod">
          <ac:chgData name="Kevin Roger Pérez Suñiga" userId="S::krperez@ayudaenaccion.org::039d9b7c-42f3-40e2-8b96-614c3aab3096" providerId="AD" clId="Web-{71CECCB3-98D4-1215-D706-E780CE264975}" dt="2024-03-18T22:23:17.064" v="17" actId="20577"/>
          <ac:spMkLst>
            <pc:docMk/>
            <pc:sldMk cId="223330581" sldId="257"/>
            <ac:spMk id="5" creationId="{00000000-0000-0000-0000-000000000000}"/>
          </ac:spMkLst>
        </pc:spChg>
        <pc:picChg chg="add del mod modCrop">
          <ac:chgData name="Kevin Roger Pérez Suñiga" userId="S::krperez@ayudaenaccion.org::039d9b7c-42f3-40e2-8b96-614c3aab3096" providerId="AD" clId="Web-{71CECCB3-98D4-1215-D706-E780CE264975}" dt="2024-03-18T22:28:17.459" v="24"/>
          <ac:picMkLst>
            <pc:docMk/>
            <pc:sldMk cId="223330581" sldId="257"/>
            <ac:picMk id="2" creationId="{E682733C-2A8F-0177-C4B5-888ED163D1DF}"/>
          </ac:picMkLst>
        </pc:picChg>
        <pc:picChg chg="add mod modCrop">
          <ac:chgData name="Kevin Roger Pérez Suñiga" userId="S::krperez@ayudaenaccion.org::039d9b7c-42f3-40e2-8b96-614c3aab3096" providerId="AD" clId="Web-{71CECCB3-98D4-1215-D706-E780CE264975}" dt="2024-03-18T22:33:58.465" v="35"/>
          <ac:picMkLst>
            <pc:docMk/>
            <pc:sldMk cId="223330581" sldId="257"/>
            <ac:picMk id="3" creationId="{0D856974-4540-8504-8AB8-000BACFC9153}"/>
          </ac:picMkLst>
        </pc:picChg>
        <pc:picChg chg="del">
          <ac:chgData name="Kevin Roger Pérez Suñiga" userId="S::krperez@ayudaenaccion.org::039d9b7c-42f3-40e2-8b96-614c3aab3096" providerId="AD" clId="Web-{71CECCB3-98D4-1215-D706-E780CE264975}" dt="2024-03-18T22:28:20.193" v="25"/>
          <ac:picMkLst>
            <pc:docMk/>
            <pc:sldMk cId="223330581" sldId="257"/>
            <ac:picMk id="4" creationId="{DA4DABFA-DBA8-B334-7D6C-20BBED56567E}"/>
          </ac:picMkLst>
        </pc:picChg>
        <pc:picChg chg="del">
          <ac:chgData name="Kevin Roger Pérez Suñiga" userId="S::krperez@ayudaenaccion.org::039d9b7c-42f3-40e2-8b96-614c3aab3096" providerId="AD" clId="Web-{71CECCB3-98D4-1215-D706-E780CE264975}" dt="2024-03-18T22:34:06.060" v="36"/>
          <ac:picMkLst>
            <pc:docMk/>
            <pc:sldMk cId="223330581" sldId="257"/>
            <ac:picMk id="19" creationId="{3B477EC0-9873-214B-B310-752FC899605A}"/>
          </ac:picMkLst>
        </pc:picChg>
      </pc:sldChg>
      <pc:sldChg chg="addSp modSp">
        <pc:chgData name="Kevin Roger Pérez Suñiga" userId="S::krperez@ayudaenaccion.org::039d9b7c-42f3-40e2-8b96-614c3aab3096" providerId="AD" clId="Web-{71CECCB3-98D4-1215-D706-E780CE264975}" dt="2024-03-18T22:36:04.911" v="39" actId="1076"/>
        <pc:sldMkLst>
          <pc:docMk/>
          <pc:sldMk cId="2646108176" sldId="307"/>
        </pc:sldMkLst>
        <pc:spChg chg="add mod">
          <ac:chgData name="Kevin Roger Pérez Suñiga" userId="S::krperez@ayudaenaccion.org::039d9b7c-42f3-40e2-8b96-614c3aab3096" providerId="AD" clId="Web-{71CECCB3-98D4-1215-D706-E780CE264975}" dt="2024-03-18T22:36:04.880" v="38" actId="1076"/>
          <ac:spMkLst>
            <pc:docMk/>
            <pc:sldMk cId="2646108176" sldId="307"/>
            <ac:spMk id="4" creationId="{DBCE2A7C-7554-7E14-0D3B-81BAA6E0DB5F}"/>
          </ac:spMkLst>
        </pc:spChg>
        <pc:spChg chg="add mod">
          <ac:chgData name="Kevin Roger Pérez Suñiga" userId="S::krperez@ayudaenaccion.org::039d9b7c-42f3-40e2-8b96-614c3aab3096" providerId="AD" clId="Web-{71CECCB3-98D4-1215-D706-E780CE264975}" dt="2024-03-18T22:36:04.911" v="39" actId="1076"/>
          <ac:spMkLst>
            <pc:docMk/>
            <pc:sldMk cId="2646108176" sldId="307"/>
            <ac:spMk id="7" creationId="{0E741047-3297-B0E1-DA50-13C121AFEB95}"/>
          </ac:spMkLst>
        </pc:spChg>
      </pc:sldChg>
      <pc:sldChg chg="del">
        <pc:chgData name="Kevin Roger Pérez Suñiga" userId="S::krperez@ayudaenaccion.org::039d9b7c-42f3-40e2-8b96-614c3aab3096" providerId="AD" clId="Web-{71CECCB3-98D4-1215-D706-E780CE264975}" dt="2024-03-18T22:22:49.265" v="14"/>
        <pc:sldMkLst>
          <pc:docMk/>
          <pc:sldMk cId="1493056978" sldId="310"/>
        </pc:sldMkLst>
      </pc:sldChg>
      <pc:sldChg chg="del">
        <pc:chgData name="Kevin Roger Pérez Suñiga" userId="S::krperez@ayudaenaccion.org::039d9b7c-42f3-40e2-8b96-614c3aab3096" providerId="AD" clId="Web-{71CECCB3-98D4-1215-D706-E780CE264975}" dt="2024-03-18T22:21:15.368" v="10"/>
        <pc:sldMkLst>
          <pc:docMk/>
          <pc:sldMk cId="4259750302" sldId="313"/>
        </pc:sldMkLst>
      </pc:sldChg>
      <pc:sldChg chg="add del">
        <pc:chgData name="Kevin Roger Pérez Suñiga" userId="S::krperez@ayudaenaccion.org::039d9b7c-42f3-40e2-8b96-614c3aab3096" providerId="AD" clId="Web-{71CECCB3-98D4-1215-D706-E780CE264975}" dt="2024-03-18T22:22:37.592" v="13"/>
        <pc:sldMkLst>
          <pc:docMk/>
          <pc:sldMk cId="965496239" sldId="319"/>
        </pc:sldMkLst>
      </pc:sldChg>
      <pc:sldChg chg="del">
        <pc:chgData name="Kevin Roger Pérez Suñiga" userId="S::krperez@ayudaenaccion.org::039d9b7c-42f3-40e2-8b96-614c3aab3096" providerId="AD" clId="Web-{71CECCB3-98D4-1215-D706-E780CE264975}" dt="2024-03-18T22:16:40.053" v="9"/>
        <pc:sldMkLst>
          <pc:docMk/>
          <pc:sldMk cId="3944614603" sldId="332"/>
        </pc:sldMkLst>
      </pc:sldChg>
      <pc:sldChg chg="modSp">
        <pc:chgData name="Kevin Roger Pérez Suñiga" userId="S::krperez@ayudaenaccion.org::039d9b7c-42f3-40e2-8b96-614c3aab3096" providerId="AD" clId="Web-{71CECCB3-98D4-1215-D706-E780CE264975}" dt="2024-03-18T22:10:55.687" v="8" actId="20577"/>
        <pc:sldMkLst>
          <pc:docMk/>
          <pc:sldMk cId="816569255" sldId="333"/>
        </pc:sldMkLst>
        <pc:spChg chg="mod">
          <ac:chgData name="Kevin Roger Pérez Suñiga" userId="S::krperez@ayudaenaccion.org::039d9b7c-42f3-40e2-8b96-614c3aab3096" providerId="AD" clId="Web-{71CECCB3-98D4-1215-D706-E780CE264975}" dt="2024-03-18T22:10:55.687" v="8" actId="20577"/>
          <ac:spMkLst>
            <pc:docMk/>
            <pc:sldMk cId="816569255" sldId="333"/>
            <ac:spMk id="23" creationId="{A31B5051-83AC-50C0-8D12-72F60C1DA830}"/>
          </ac:spMkLst>
        </pc:spChg>
      </pc:sldChg>
      <pc:sldChg chg="del">
        <pc:chgData name="Kevin Roger Pérez Suñiga" userId="S::krperez@ayudaenaccion.org::039d9b7c-42f3-40e2-8b96-614c3aab3096" providerId="AD" clId="Web-{71CECCB3-98D4-1215-D706-E780CE264975}" dt="2024-03-18T22:22:18.310" v="11"/>
        <pc:sldMkLst>
          <pc:docMk/>
          <pc:sldMk cId="2942558866" sldId="338"/>
        </pc:sldMkLst>
      </pc:sldChg>
      <pc:sldChg chg="del">
        <pc:chgData name="Kevin Roger Pérez Suñiga" userId="S::krperez@ayudaenaccion.org::039d9b7c-42f3-40e2-8b96-614c3aab3096" providerId="AD" clId="Web-{71CECCB3-98D4-1215-D706-E780CE264975}" dt="2024-03-18T22:22:50.421" v="15"/>
        <pc:sldMkLst>
          <pc:docMk/>
          <pc:sldMk cId="1661250708" sldId="343"/>
        </pc:sldMkLst>
      </pc:sldChg>
      <pc:sldChg chg="del">
        <pc:chgData name="Kevin Roger Pérez Suñiga" userId="S::krperez@ayudaenaccion.org::039d9b7c-42f3-40e2-8b96-614c3aab3096" providerId="AD" clId="Web-{71CECCB3-98D4-1215-D706-E780CE264975}" dt="2024-03-18T22:22:51.359" v="16"/>
        <pc:sldMkLst>
          <pc:docMk/>
          <pc:sldMk cId="2882277115" sldId="344"/>
        </pc:sldMkLst>
      </pc:sldChg>
      <pc:sldChg chg="addSp delSp modSp">
        <pc:chgData name="Kevin Roger Pérez Suñiga" userId="S::krperez@ayudaenaccion.org::039d9b7c-42f3-40e2-8b96-614c3aab3096" providerId="AD" clId="Web-{71CECCB3-98D4-1215-D706-E780CE264975}" dt="2024-03-18T22:37:15.963" v="60" actId="1076"/>
        <pc:sldMkLst>
          <pc:docMk/>
          <pc:sldMk cId="3455026019" sldId="345"/>
        </pc:sldMkLst>
        <pc:spChg chg="add mod">
          <ac:chgData name="Kevin Roger Pérez Suñiga" userId="S::krperez@ayudaenaccion.org::039d9b7c-42f3-40e2-8b96-614c3aab3096" providerId="AD" clId="Web-{71CECCB3-98D4-1215-D706-E780CE264975}" dt="2024-03-18T22:37:15.963" v="60" actId="1076"/>
          <ac:spMkLst>
            <pc:docMk/>
            <pc:sldMk cId="3455026019" sldId="345"/>
            <ac:spMk id="2" creationId="{C3DC787E-A76B-FBE0-7B55-7CED20BBE814}"/>
          </ac:spMkLst>
        </pc:spChg>
        <pc:spChg chg="mod">
          <ac:chgData name="Kevin Roger Pérez Suñiga" userId="S::krperez@ayudaenaccion.org::039d9b7c-42f3-40e2-8b96-614c3aab3096" providerId="AD" clId="Web-{71CECCB3-98D4-1215-D706-E780CE264975}" dt="2024-03-18T22:37:04.712" v="58" actId="1076"/>
          <ac:spMkLst>
            <pc:docMk/>
            <pc:sldMk cId="3455026019" sldId="345"/>
            <ac:spMk id="41" creationId="{475DD40F-5EBF-6C1D-5990-4318C3F778A4}"/>
          </ac:spMkLst>
        </pc:spChg>
        <pc:spChg chg="del mod">
          <ac:chgData name="Kevin Roger Pérez Suñiga" userId="S::krperez@ayudaenaccion.org::039d9b7c-42f3-40e2-8b96-614c3aab3096" providerId="AD" clId="Web-{71CECCB3-98D4-1215-D706-E780CE264975}" dt="2024-03-18T22:36:45.258" v="49"/>
          <ac:spMkLst>
            <pc:docMk/>
            <pc:sldMk cId="3455026019" sldId="345"/>
            <ac:spMk id="42" creationId="{BB43D766-5113-7D29-2552-F5A09D980D72}"/>
          </ac:spMkLst>
        </pc:spChg>
      </pc:sldChg>
    </pc:docChg>
  </pc:docChgLst>
  <pc:docChgLst>
    <pc:chgData name="Elsa Maria Ponce" userId="S::emponce@ayudaenaccion.org::9f1e8f3b-2d22-446f-bf23-2686bd923617" providerId="AD" clId="Web-{97F1DAE6-3766-4184-76F7-195CFD402270}"/>
    <pc:docChg chg="modSld">
      <pc:chgData name="Elsa Maria Ponce" userId="S::emponce@ayudaenaccion.org::9f1e8f3b-2d22-446f-bf23-2686bd923617" providerId="AD" clId="Web-{97F1DAE6-3766-4184-76F7-195CFD402270}" dt="2024-03-19T04:15:11.821" v="30" actId="1076"/>
      <pc:docMkLst>
        <pc:docMk/>
      </pc:docMkLst>
      <pc:sldChg chg="modSp">
        <pc:chgData name="Elsa Maria Ponce" userId="S::emponce@ayudaenaccion.org::9f1e8f3b-2d22-446f-bf23-2686bd923617" providerId="AD" clId="Web-{97F1DAE6-3766-4184-76F7-195CFD402270}" dt="2024-03-19T04:11:46.424" v="7" actId="20577"/>
        <pc:sldMkLst>
          <pc:docMk/>
          <pc:sldMk cId="965496239" sldId="319"/>
        </pc:sldMkLst>
        <pc:spChg chg="mod">
          <ac:chgData name="Elsa Maria Ponce" userId="S::emponce@ayudaenaccion.org::9f1e8f3b-2d22-446f-bf23-2686bd923617" providerId="AD" clId="Web-{97F1DAE6-3766-4184-76F7-195CFD402270}" dt="2024-03-19T04:11:46.424" v="7" actId="20577"/>
          <ac:spMkLst>
            <pc:docMk/>
            <pc:sldMk cId="965496239" sldId="319"/>
            <ac:spMk id="40" creationId="{00000000-0000-0000-0000-000000000000}"/>
          </ac:spMkLst>
        </pc:spChg>
      </pc:sldChg>
      <pc:sldChg chg="modSp">
        <pc:chgData name="Elsa Maria Ponce" userId="S::emponce@ayudaenaccion.org::9f1e8f3b-2d22-446f-bf23-2686bd923617" providerId="AD" clId="Web-{97F1DAE6-3766-4184-76F7-195CFD402270}" dt="2024-03-19T04:14:14.819" v="28" actId="1076"/>
        <pc:sldMkLst>
          <pc:docMk/>
          <pc:sldMk cId="735869576" sldId="341"/>
        </pc:sldMkLst>
        <pc:spChg chg="mod">
          <ac:chgData name="Elsa Maria Ponce" userId="S::emponce@ayudaenaccion.org::9f1e8f3b-2d22-446f-bf23-2686bd923617" providerId="AD" clId="Web-{97F1DAE6-3766-4184-76F7-195CFD402270}" dt="2024-03-19T04:14:14.819" v="28" actId="1076"/>
          <ac:spMkLst>
            <pc:docMk/>
            <pc:sldMk cId="735869576" sldId="341"/>
            <ac:spMk id="13" creationId="{88A2A9FF-D521-665A-BDC7-73ABEABD2017}"/>
          </ac:spMkLst>
        </pc:spChg>
        <pc:spChg chg="mod">
          <ac:chgData name="Elsa Maria Ponce" userId="S::emponce@ayudaenaccion.org::9f1e8f3b-2d22-446f-bf23-2686bd923617" providerId="AD" clId="Web-{97F1DAE6-3766-4184-76F7-195CFD402270}" dt="2024-03-19T04:13:59.632" v="26" actId="20577"/>
          <ac:spMkLst>
            <pc:docMk/>
            <pc:sldMk cId="735869576" sldId="341"/>
            <ac:spMk id="40" creationId="{00000000-0000-0000-0000-000000000000}"/>
          </ac:spMkLst>
        </pc:spChg>
      </pc:sldChg>
      <pc:sldChg chg="modSp">
        <pc:chgData name="Elsa Maria Ponce" userId="S::emponce@ayudaenaccion.org::9f1e8f3b-2d22-446f-bf23-2686bd923617" providerId="AD" clId="Web-{97F1DAE6-3766-4184-76F7-195CFD402270}" dt="2024-03-19T04:15:11.821" v="30" actId="1076"/>
        <pc:sldMkLst>
          <pc:docMk/>
          <pc:sldMk cId="3455026019" sldId="345"/>
        </pc:sldMkLst>
        <pc:spChg chg="mod">
          <ac:chgData name="Elsa Maria Ponce" userId="S::emponce@ayudaenaccion.org::9f1e8f3b-2d22-446f-bf23-2686bd923617" providerId="AD" clId="Web-{97F1DAE6-3766-4184-76F7-195CFD402270}" dt="2024-03-19T04:15:03.180" v="29" actId="1076"/>
          <ac:spMkLst>
            <pc:docMk/>
            <pc:sldMk cId="3455026019" sldId="345"/>
            <ac:spMk id="2" creationId="{C3DC787E-A76B-FBE0-7B55-7CED20BBE814}"/>
          </ac:spMkLst>
        </pc:spChg>
        <pc:spChg chg="mod">
          <ac:chgData name="Elsa Maria Ponce" userId="S::emponce@ayudaenaccion.org::9f1e8f3b-2d22-446f-bf23-2686bd923617" providerId="AD" clId="Web-{97F1DAE6-3766-4184-76F7-195CFD402270}" dt="2024-03-19T04:15:11.821" v="30" actId="1076"/>
          <ac:spMkLst>
            <pc:docMk/>
            <pc:sldMk cId="3455026019" sldId="345"/>
            <ac:spMk id="41" creationId="{475DD40F-5EBF-6C1D-5990-4318C3F778A4}"/>
          </ac:spMkLst>
        </pc:spChg>
      </pc:sldChg>
    </pc:docChg>
  </pc:docChgLst>
  <pc:docChgLst>
    <pc:chgData name="Kevin Roger Pérez Suñiga" userId="S::krperez@ayudaenaccion.org::039d9b7c-42f3-40e2-8b96-614c3aab3096" providerId="AD" clId="Web-{11F80546-9467-9402-BC77-B171BB26C06A}"/>
    <pc:docChg chg="modSld">
      <pc:chgData name="Kevin Roger Pérez Suñiga" userId="S::krperez@ayudaenaccion.org::039d9b7c-42f3-40e2-8b96-614c3aab3096" providerId="AD" clId="Web-{11F80546-9467-9402-BC77-B171BB26C06A}" dt="2023-05-22T17:54:14.090" v="2" actId="20577"/>
      <pc:docMkLst>
        <pc:docMk/>
      </pc:docMkLst>
      <pc:sldChg chg="modSp">
        <pc:chgData name="Kevin Roger Pérez Suñiga" userId="S::krperez@ayudaenaccion.org::039d9b7c-42f3-40e2-8b96-614c3aab3096" providerId="AD" clId="Web-{11F80546-9467-9402-BC77-B171BB26C06A}" dt="2023-05-22T17:54:14.090" v="2" actId="20577"/>
        <pc:sldMkLst>
          <pc:docMk/>
          <pc:sldMk cId="816569255" sldId="333"/>
        </pc:sldMkLst>
        <pc:spChg chg="mod">
          <ac:chgData name="Kevin Roger Pérez Suñiga" userId="S::krperez@ayudaenaccion.org::039d9b7c-42f3-40e2-8b96-614c3aab3096" providerId="AD" clId="Web-{11F80546-9467-9402-BC77-B171BB26C06A}" dt="2023-05-22T17:54:14.090" v="2" actId="20577"/>
          <ac:spMkLst>
            <pc:docMk/>
            <pc:sldMk cId="816569255" sldId="333"/>
            <ac:spMk id="19" creationId="{DEE41FC1-A02A-5343-45CE-014C53D74B85}"/>
          </ac:spMkLst>
        </pc:spChg>
      </pc:sldChg>
    </pc:docChg>
  </pc:docChgLst>
  <pc:docChgLst>
    <pc:chgData name="Usuario invitado" userId="S::urn:spo:anon#a97f595f3a0edbae07f9b0bce35fcc7c564a00d2b8967ca2d596901b74714af9::" providerId="AD" clId="Web-{63B4C17A-73B1-4B32-8A28-F6F8FEFF731A}"/>
    <pc:docChg chg="modSld">
      <pc:chgData name="Usuario invitado" userId="S::urn:spo:anon#a97f595f3a0edbae07f9b0bce35fcc7c564a00d2b8967ca2d596901b74714af9::" providerId="AD" clId="Web-{63B4C17A-73B1-4B32-8A28-F6F8FEFF731A}" dt="2023-12-06T20:52:13.763" v="15" actId="1076"/>
      <pc:docMkLst>
        <pc:docMk/>
      </pc:docMkLst>
      <pc:sldChg chg="addSp delSp modSp">
        <pc:chgData name="Usuario invitado" userId="S::urn:spo:anon#a97f595f3a0edbae07f9b0bce35fcc7c564a00d2b8967ca2d596901b74714af9::" providerId="AD" clId="Web-{63B4C17A-73B1-4B32-8A28-F6F8FEFF731A}" dt="2023-12-06T20:52:13.763" v="15" actId="1076"/>
        <pc:sldMkLst>
          <pc:docMk/>
          <pc:sldMk cId="2646108176" sldId="307"/>
        </pc:sldMkLst>
        <pc:spChg chg="del mod">
          <ac:chgData name="Usuario invitado" userId="S::urn:spo:anon#a97f595f3a0edbae07f9b0bce35fcc7c564a00d2b8967ca2d596901b74714af9::" providerId="AD" clId="Web-{63B4C17A-73B1-4B32-8A28-F6F8FEFF731A}" dt="2023-12-06T20:51:33.028" v="3"/>
          <ac:spMkLst>
            <pc:docMk/>
            <pc:sldMk cId="2646108176" sldId="307"/>
            <ac:spMk id="15" creationId="{40530FAB-6D8A-B616-BF6C-41858495CBA0}"/>
          </ac:spMkLst>
        </pc:spChg>
        <pc:spChg chg="del">
          <ac:chgData name="Usuario invitado" userId="S::urn:spo:anon#a97f595f3a0edbae07f9b0bce35fcc7c564a00d2b8967ca2d596901b74714af9::" providerId="AD" clId="Web-{63B4C17A-73B1-4B32-8A28-F6F8FEFF731A}" dt="2023-12-06T20:51:35.372" v="4"/>
          <ac:spMkLst>
            <pc:docMk/>
            <pc:sldMk cId="2646108176" sldId="307"/>
            <ac:spMk id="20" creationId="{4C77E179-3BF4-2213-571B-275383EE40F2}"/>
          </ac:spMkLst>
        </pc:spChg>
        <pc:spChg chg="del">
          <ac:chgData name="Usuario invitado" userId="S::urn:spo:anon#a97f595f3a0edbae07f9b0bce35fcc7c564a00d2b8967ca2d596901b74714af9::" providerId="AD" clId="Web-{63B4C17A-73B1-4B32-8A28-F6F8FEFF731A}" dt="2023-12-06T20:51:16.262" v="0"/>
          <ac:spMkLst>
            <pc:docMk/>
            <pc:sldMk cId="2646108176" sldId="307"/>
            <ac:spMk id="21" creationId="{99A8455F-A12E-1AD9-7C99-F27FD4B4C9D7}"/>
          </ac:spMkLst>
        </pc:spChg>
        <pc:picChg chg="add del mod">
          <ac:chgData name="Usuario invitado" userId="S::urn:spo:anon#a97f595f3a0edbae07f9b0bce35fcc7c564a00d2b8967ca2d596901b74714af9::" providerId="AD" clId="Web-{63B4C17A-73B1-4B32-8A28-F6F8FEFF731A}" dt="2023-12-06T20:51:51.763" v="10"/>
          <ac:picMkLst>
            <pc:docMk/>
            <pc:sldMk cId="2646108176" sldId="307"/>
            <ac:picMk id="4" creationId="{2F5DC77A-E305-010E-3187-7C285D7E20C4}"/>
          </ac:picMkLst>
        </pc:picChg>
        <pc:picChg chg="add del mod">
          <ac:chgData name="Usuario invitado" userId="S::urn:spo:anon#a97f595f3a0edbae07f9b0bce35fcc7c564a00d2b8967ca2d596901b74714af9::" providerId="AD" clId="Web-{63B4C17A-73B1-4B32-8A28-F6F8FEFF731A}" dt="2023-12-06T20:52:13.763" v="15" actId="1076"/>
          <ac:picMkLst>
            <pc:docMk/>
            <pc:sldMk cId="2646108176" sldId="307"/>
            <ac:picMk id="7" creationId="{A2DAA846-60D6-3EE1-2CC8-188BA96D711D}"/>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0982E1-80B5-446E-98FD-7B33115E981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GT"/>
        </a:p>
      </dgm:t>
    </dgm:pt>
    <dgm:pt modelId="{6EC67AC4-2B8E-40A1-AD62-33BB38335D03}">
      <dgm:prSet phldrT="[Texto]"/>
      <dgm:spPr/>
      <dgm:t>
        <a:bodyPr/>
        <a:lstStyle/>
        <a:p>
          <a:r>
            <a:rPr lang="es-GT" dirty="0"/>
            <a:t>Embarazos no planeados</a:t>
          </a:r>
        </a:p>
      </dgm:t>
    </dgm:pt>
    <dgm:pt modelId="{67C4CE5C-A1C8-4A56-9747-90D442F51960}" type="parTrans" cxnId="{B0DA7998-C90C-4ED3-A53C-932467BB36D8}">
      <dgm:prSet/>
      <dgm:spPr/>
      <dgm:t>
        <a:bodyPr/>
        <a:lstStyle/>
        <a:p>
          <a:endParaRPr lang="es-GT"/>
        </a:p>
      </dgm:t>
    </dgm:pt>
    <dgm:pt modelId="{1042F3CD-2592-4A91-B2C9-19D4DE57377A}" type="sibTrans" cxnId="{B0DA7998-C90C-4ED3-A53C-932467BB36D8}">
      <dgm:prSet/>
      <dgm:spPr/>
      <dgm:t>
        <a:bodyPr/>
        <a:lstStyle/>
        <a:p>
          <a:endParaRPr lang="es-GT"/>
        </a:p>
      </dgm:t>
    </dgm:pt>
    <dgm:pt modelId="{233AED72-76CB-445D-B860-8D47303CCD59}">
      <dgm:prSet phldrT="[Texto]"/>
      <dgm:spPr/>
      <dgm:t>
        <a:bodyPr/>
        <a:lstStyle/>
        <a:p>
          <a:r>
            <a:rPr lang="es-GT" dirty="0"/>
            <a:t>No se realizaron chequeos previos</a:t>
          </a:r>
        </a:p>
      </dgm:t>
    </dgm:pt>
    <dgm:pt modelId="{FB643EB3-0D31-45F7-9DC3-BBC781400389}" type="parTrans" cxnId="{D7636B92-1585-418D-A341-8918E859F14D}">
      <dgm:prSet/>
      <dgm:spPr/>
      <dgm:t>
        <a:bodyPr/>
        <a:lstStyle/>
        <a:p>
          <a:endParaRPr lang="es-GT"/>
        </a:p>
      </dgm:t>
    </dgm:pt>
    <dgm:pt modelId="{5E8B056B-20AD-4A2C-B61B-983B839774A9}" type="sibTrans" cxnId="{D7636B92-1585-418D-A341-8918E859F14D}">
      <dgm:prSet/>
      <dgm:spPr/>
      <dgm:t>
        <a:bodyPr/>
        <a:lstStyle/>
        <a:p>
          <a:endParaRPr lang="es-GT"/>
        </a:p>
      </dgm:t>
    </dgm:pt>
    <dgm:pt modelId="{3D59ABBA-72F7-4815-9A9A-AF00A0F02B4F}">
      <dgm:prSet phldrT="[Texto]"/>
      <dgm:spPr/>
      <dgm:t>
        <a:bodyPr/>
        <a:lstStyle/>
        <a:p>
          <a:r>
            <a:rPr lang="es-GT" dirty="0"/>
            <a:t>No tomaron ácido fólico</a:t>
          </a:r>
        </a:p>
      </dgm:t>
    </dgm:pt>
    <dgm:pt modelId="{CE564624-C300-4FFA-8381-5298545B9827}" type="parTrans" cxnId="{34430B3B-1232-4C36-A6CB-6F840C6A2CD5}">
      <dgm:prSet/>
      <dgm:spPr/>
      <dgm:t>
        <a:bodyPr/>
        <a:lstStyle/>
        <a:p>
          <a:endParaRPr lang="es-GT"/>
        </a:p>
      </dgm:t>
    </dgm:pt>
    <dgm:pt modelId="{6C116E95-DA9D-41D1-BF1D-B3E32BB605A5}" type="sibTrans" cxnId="{34430B3B-1232-4C36-A6CB-6F840C6A2CD5}">
      <dgm:prSet/>
      <dgm:spPr/>
      <dgm:t>
        <a:bodyPr/>
        <a:lstStyle/>
        <a:p>
          <a:endParaRPr lang="es-GT"/>
        </a:p>
      </dgm:t>
    </dgm:pt>
    <dgm:pt modelId="{D21DB3E8-6713-4991-8FFA-7DAB9D364C7D}">
      <dgm:prSet phldrT="[Texto]"/>
      <dgm:spPr/>
      <dgm:t>
        <a:bodyPr/>
        <a:lstStyle/>
        <a:p>
          <a:r>
            <a:rPr lang="es-GT" dirty="0"/>
            <a:t>Pasaron varios meses antes de recibir atención médica o comadrona</a:t>
          </a:r>
        </a:p>
      </dgm:t>
    </dgm:pt>
    <dgm:pt modelId="{422F8308-51CF-40BC-AF5E-25440414FD39}" type="parTrans" cxnId="{078407E5-5B3D-4028-B5FF-6CC1ABC9C2D6}">
      <dgm:prSet/>
      <dgm:spPr/>
      <dgm:t>
        <a:bodyPr/>
        <a:lstStyle/>
        <a:p>
          <a:endParaRPr lang="es-GT"/>
        </a:p>
      </dgm:t>
    </dgm:pt>
    <dgm:pt modelId="{32F03590-E568-4A62-9EF8-13B91B7EFA33}" type="sibTrans" cxnId="{078407E5-5B3D-4028-B5FF-6CC1ABC9C2D6}">
      <dgm:prSet/>
      <dgm:spPr/>
      <dgm:t>
        <a:bodyPr/>
        <a:lstStyle/>
        <a:p>
          <a:endParaRPr lang="es-GT"/>
        </a:p>
      </dgm:t>
    </dgm:pt>
    <dgm:pt modelId="{C3C5375A-1B51-4D5E-88D0-4B7DD9054C84}">
      <dgm:prSet/>
      <dgm:spPr/>
      <dgm:t>
        <a:bodyPr/>
        <a:lstStyle/>
        <a:p>
          <a:r>
            <a:rPr lang="es-GT" dirty="0"/>
            <a:t>Atención con comadronas (66%) </a:t>
          </a:r>
        </a:p>
      </dgm:t>
    </dgm:pt>
    <dgm:pt modelId="{FCFDD6AA-E8C7-4761-851A-C4EA34B98962}" type="parTrans" cxnId="{3D66CAA3-6871-4F1E-BE7C-BF4F00120FB1}">
      <dgm:prSet/>
      <dgm:spPr/>
      <dgm:t>
        <a:bodyPr/>
        <a:lstStyle/>
        <a:p>
          <a:endParaRPr lang="es-GT"/>
        </a:p>
      </dgm:t>
    </dgm:pt>
    <dgm:pt modelId="{274A1781-D720-4F76-B5A7-24C7FACC2672}" type="sibTrans" cxnId="{3D66CAA3-6871-4F1E-BE7C-BF4F00120FB1}">
      <dgm:prSet/>
      <dgm:spPr/>
      <dgm:t>
        <a:bodyPr/>
        <a:lstStyle/>
        <a:p>
          <a:endParaRPr lang="es-GT"/>
        </a:p>
      </dgm:t>
    </dgm:pt>
    <dgm:pt modelId="{D1484D77-E79D-4C34-965B-65D17D83895B}">
      <dgm:prSet/>
      <dgm:spPr/>
      <dgm:t>
        <a:bodyPr/>
        <a:lstStyle/>
        <a:p>
          <a:r>
            <a:rPr lang="es-GT" dirty="0"/>
            <a:t>No se realizaron exámenes ni ultrasonidos</a:t>
          </a:r>
        </a:p>
      </dgm:t>
    </dgm:pt>
    <dgm:pt modelId="{4C1256A5-568A-4C49-B872-D484AC2DBCF8}" type="parTrans" cxnId="{ABAA4217-7F19-4549-8F32-FF2DA53314A3}">
      <dgm:prSet/>
      <dgm:spPr/>
      <dgm:t>
        <a:bodyPr/>
        <a:lstStyle/>
        <a:p>
          <a:endParaRPr lang="es-GT"/>
        </a:p>
      </dgm:t>
    </dgm:pt>
    <dgm:pt modelId="{051C024F-6EB4-47D4-BB79-862745794861}" type="sibTrans" cxnId="{ABAA4217-7F19-4549-8F32-FF2DA53314A3}">
      <dgm:prSet/>
      <dgm:spPr/>
      <dgm:t>
        <a:bodyPr/>
        <a:lstStyle/>
        <a:p>
          <a:endParaRPr lang="es-GT"/>
        </a:p>
      </dgm:t>
    </dgm:pt>
    <dgm:pt modelId="{CA92066F-C4FA-4F4D-BE69-4D97CC220FC2}" type="pres">
      <dgm:prSet presAssocID="{2F0982E1-80B5-446E-98FD-7B33115E9815}" presName="diagram" presStyleCnt="0">
        <dgm:presLayoutVars>
          <dgm:dir/>
          <dgm:resizeHandles val="exact"/>
        </dgm:presLayoutVars>
      </dgm:prSet>
      <dgm:spPr/>
    </dgm:pt>
    <dgm:pt modelId="{C0F64929-E4CF-4C86-AB84-1D029AEB4FA7}" type="pres">
      <dgm:prSet presAssocID="{6EC67AC4-2B8E-40A1-AD62-33BB38335D03}" presName="node" presStyleLbl="node1" presStyleIdx="0" presStyleCnt="6">
        <dgm:presLayoutVars>
          <dgm:bulletEnabled val="1"/>
        </dgm:presLayoutVars>
      </dgm:prSet>
      <dgm:spPr/>
    </dgm:pt>
    <dgm:pt modelId="{F17560BF-395E-44AA-AE09-66A074CD8EE7}" type="pres">
      <dgm:prSet presAssocID="{1042F3CD-2592-4A91-B2C9-19D4DE57377A}" presName="sibTrans" presStyleCnt="0"/>
      <dgm:spPr/>
    </dgm:pt>
    <dgm:pt modelId="{851135F0-BE22-4C0C-BDD0-A31E144ADF96}" type="pres">
      <dgm:prSet presAssocID="{233AED72-76CB-445D-B860-8D47303CCD59}" presName="node" presStyleLbl="node1" presStyleIdx="1" presStyleCnt="6">
        <dgm:presLayoutVars>
          <dgm:bulletEnabled val="1"/>
        </dgm:presLayoutVars>
      </dgm:prSet>
      <dgm:spPr/>
    </dgm:pt>
    <dgm:pt modelId="{3FD8B3D1-FC16-4BB9-886F-C9FF4AD3AEC1}" type="pres">
      <dgm:prSet presAssocID="{5E8B056B-20AD-4A2C-B61B-983B839774A9}" presName="sibTrans" presStyleCnt="0"/>
      <dgm:spPr/>
    </dgm:pt>
    <dgm:pt modelId="{B7B79F1D-CDE6-4F9C-88BA-3EE0147760BE}" type="pres">
      <dgm:prSet presAssocID="{3D59ABBA-72F7-4815-9A9A-AF00A0F02B4F}" presName="node" presStyleLbl="node1" presStyleIdx="2" presStyleCnt="6">
        <dgm:presLayoutVars>
          <dgm:bulletEnabled val="1"/>
        </dgm:presLayoutVars>
      </dgm:prSet>
      <dgm:spPr/>
    </dgm:pt>
    <dgm:pt modelId="{6D6A0F51-6663-4F89-A785-136C5ED5C356}" type="pres">
      <dgm:prSet presAssocID="{6C116E95-DA9D-41D1-BF1D-B3E32BB605A5}" presName="sibTrans" presStyleCnt="0"/>
      <dgm:spPr/>
    </dgm:pt>
    <dgm:pt modelId="{E88586A2-9D9F-457C-A392-4CCE7EABF6F8}" type="pres">
      <dgm:prSet presAssocID="{D21DB3E8-6713-4991-8FFA-7DAB9D364C7D}" presName="node" presStyleLbl="node1" presStyleIdx="3" presStyleCnt="6">
        <dgm:presLayoutVars>
          <dgm:bulletEnabled val="1"/>
        </dgm:presLayoutVars>
      </dgm:prSet>
      <dgm:spPr/>
    </dgm:pt>
    <dgm:pt modelId="{6CCBC25A-F758-414E-BCA9-554F28389004}" type="pres">
      <dgm:prSet presAssocID="{32F03590-E568-4A62-9EF8-13B91B7EFA33}" presName="sibTrans" presStyleCnt="0"/>
      <dgm:spPr/>
    </dgm:pt>
    <dgm:pt modelId="{B68796C1-A173-4338-B235-29F2D37833E7}" type="pres">
      <dgm:prSet presAssocID="{C3C5375A-1B51-4D5E-88D0-4B7DD9054C84}" presName="node" presStyleLbl="node1" presStyleIdx="4" presStyleCnt="6">
        <dgm:presLayoutVars>
          <dgm:bulletEnabled val="1"/>
        </dgm:presLayoutVars>
      </dgm:prSet>
      <dgm:spPr/>
    </dgm:pt>
    <dgm:pt modelId="{3EAD9E7A-1EF1-460B-934D-9BDCDF70E4AB}" type="pres">
      <dgm:prSet presAssocID="{274A1781-D720-4F76-B5A7-24C7FACC2672}" presName="sibTrans" presStyleCnt="0"/>
      <dgm:spPr/>
    </dgm:pt>
    <dgm:pt modelId="{40AFD03A-710D-494C-BB3E-415A91C6CB23}" type="pres">
      <dgm:prSet presAssocID="{D1484D77-E79D-4C34-965B-65D17D83895B}" presName="node" presStyleLbl="node1" presStyleIdx="5" presStyleCnt="6">
        <dgm:presLayoutVars>
          <dgm:bulletEnabled val="1"/>
        </dgm:presLayoutVars>
      </dgm:prSet>
      <dgm:spPr/>
    </dgm:pt>
  </dgm:ptLst>
  <dgm:cxnLst>
    <dgm:cxn modelId="{ABAA4217-7F19-4549-8F32-FF2DA53314A3}" srcId="{2F0982E1-80B5-446E-98FD-7B33115E9815}" destId="{D1484D77-E79D-4C34-965B-65D17D83895B}" srcOrd="5" destOrd="0" parTransId="{4C1256A5-568A-4C49-B872-D484AC2DBCF8}" sibTransId="{051C024F-6EB4-47D4-BB79-862745794861}"/>
    <dgm:cxn modelId="{2D114739-4016-4654-8834-568467BCAE6F}" type="presOf" srcId="{D1484D77-E79D-4C34-965B-65D17D83895B}" destId="{40AFD03A-710D-494C-BB3E-415A91C6CB23}" srcOrd="0" destOrd="0" presId="urn:microsoft.com/office/officeart/2005/8/layout/default"/>
    <dgm:cxn modelId="{34430B3B-1232-4C36-A6CB-6F840C6A2CD5}" srcId="{2F0982E1-80B5-446E-98FD-7B33115E9815}" destId="{3D59ABBA-72F7-4815-9A9A-AF00A0F02B4F}" srcOrd="2" destOrd="0" parTransId="{CE564624-C300-4FFA-8381-5298545B9827}" sibTransId="{6C116E95-DA9D-41D1-BF1D-B3E32BB605A5}"/>
    <dgm:cxn modelId="{DEDDDF44-9F45-4499-B48F-84E3BDC1D9CE}" type="presOf" srcId="{D21DB3E8-6713-4991-8FFA-7DAB9D364C7D}" destId="{E88586A2-9D9F-457C-A392-4CCE7EABF6F8}" srcOrd="0" destOrd="0" presId="urn:microsoft.com/office/officeart/2005/8/layout/default"/>
    <dgm:cxn modelId="{9713E36C-552D-4046-B9A5-F23BCDEE5062}" type="presOf" srcId="{233AED72-76CB-445D-B860-8D47303CCD59}" destId="{851135F0-BE22-4C0C-BDD0-A31E144ADF96}" srcOrd="0" destOrd="0" presId="urn:microsoft.com/office/officeart/2005/8/layout/default"/>
    <dgm:cxn modelId="{C1D65054-898C-410E-AE6D-7E4E734B21C9}" type="presOf" srcId="{C3C5375A-1B51-4D5E-88D0-4B7DD9054C84}" destId="{B68796C1-A173-4338-B235-29F2D37833E7}" srcOrd="0" destOrd="0" presId="urn:microsoft.com/office/officeart/2005/8/layout/default"/>
    <dgm:cxn modelId="{78956775-28ED-492E-9A9C-555F2E7B1357}" type="presOf" srcId="{2F0982E1-80B5-446E-98FD-7B33115E9815}" destId="{CA92066F-C4FA-4F4D-BE69-4D97CC220FC2}" srcOrd="0" destOrd="0" presId="urn:microsoft.com/office/officeart/2005/8/layout/default"/>
    <dgm:cxn modelId="{F477B78E-B9E5-4AC3-9A9F-64A20EC4CE24}" type="presOf" srcId="{6EC67AC4-2B8E-40A1-AD62-33BB38335D03}" destId="{C0F64929-E4CF-4C86-AB84-1D029AEB4FA7}" srcOrd="0" destOrd="0" presId="urn:microsoft.com/office/officeart/2005/8/layout/default"/>
    <dgm:cxn modelId="{D7636B92-1585-418D-A341-8918E859F14D}" srcId="{2F0982E1-80B5-446E-98FD-7B33115E9815}" destId="{233AED72-76CB-445D-B860-8D47303CCD59}" srcOrd="1" destOrd="0" parTransId="{FB643EB3-0D31-45F7-9DC3-BBC781400389}" sibTransId="{5E8B056B-20AD-4A2C-B61B-983B839774A9}"/>
    <dgm:cxn modelId="{B0DA7998-C90C-4ED3-A53C-932467BB36D8}" srcId="{2F0982E1-80B5-446E-98FD-7B33115E9815}" destId="{6EC67AC4-2B8E-40A1-AD62-33BB38335D03}" srcOrd="0" destOrd="0" parTransId="{67C4CE5C-A1C8-4A56-9747-90D442F51960}" sibTransId="{1042F3CD-2592-4A91-B2C9-19D4DE57377A}"/>
    <dgm:cxn modelId="{3D66CAA3-6871-4F1E-BE7C-BF4F00120FB1}" srcId="{2F0982E1-80B5-446E-98FD-7B33115E9815}" destId="{C3C5375A-1B51-4D5E-88D0-4B7DD9054C84}" srcOrd="4" destOrd="0" parTransId="{FCFDD6AA-E8C7-4761-851A-C4EA34B98962}" sibTransId="{274A1781-D720-4F76-B5A7-24C7FACC2672}"/>
    <dgm:cxn modelId="{062872A8-7DFD-4CFF-8481-069BE68CC64F}" type="presOf" srcId="{3D59ABBA-72F7-4815-9A9A-AF00A0F02B4F}" destId="{B7B79F1D-CDE6-4F9C-88BA-3EE0147760BE}" srcOrd="0" destOrd="0" presId="urn:microsoft.com/office/officeart/2005/8/layout/default"/>
    <dgm:cxn modelId="{078407E5-5B3D-4028-B5FF-6CC1ABC9C2D6}" srcId="{2F0982E1-80B5-446E-98FD-7B33115E9815}" destId="{D21DB3E8-6713-4991-8FFA-7DAB9D364C7D}" srcOrd="3" destOrd="0" parTransId="{422F8308-51CF-40BC-AF5E-25440414FD39}" sibTransId="{32F03590-E568-4A62-9EF8-13B91B7EFA33}"/>
    <dgm:cxn modelId="{5DB9B3AF-364D-4D9D-8600-0E6B84146F9E}" type="presParOf" srcId="{CA92066F-C4FA-4F4D-BE69-4D97CC220FC2}" destId="{C0F64929-E4CF-4C86-AB84-1D029AEB4FA7}" srcOrd="0" destOrd="0" presId="urn:microsoft.com/office/officeart/2005/8/layout/default"/>
    <dgm:cxn modelId="{C825C560-866A-443E-978D-6FEA71BFAD90}" type="presParOf" srcId="{CA92066F-C4FA-4F4D-BE69-4D97CC220FC2}" destId="{F17560BF-395E-44AA-AE09-66A074CD8EE7}" srcOrd="1" destOrd="0" presId="urn:microsoft.com/office/officeart/2005/8/layout/default"/>
    <dgm:cxn modelId="{ED30ED95-021E-4433-B873-CFE47B8CC87C}" type="presParOf" srcId="{CA92066F-C4FA-4F4D-BE69-4D97CC220FC2}" destId="{851135F0-BE22-4C0C-BDD0-A31E144ADF96}" srcOrd="2" destOrd="0" presId="urn:microsoft.com/office/officeart/2005/8/layout/default"/>
    <dgm:cxn modelId="{7DF14470-9F2E-468B-A6B1-8F1AA5B719B4}" type="presParOf" srcId="{CA92066F-C4FA-4F4D-BE69-4D97CC220FC2}" destId="{3FD8B3D1-FC16-4BB9-886F-C9FF4AD3AEC1}" srcOrd="3" destOrd="0" presId="urn:microsoft.com/office/officeart/2005/8/layout/default"/>
    <dgm:cxn modelId="{9B383310-F63C-4AF3-A6D9-9B91F62E9C12}" type="presParOf" srcId="{CA92066F-C4FA-4F4D-BE69-4D97CC220FC2}" destId="{B7B79F1D-CDE6-4F9C-88BA-3EE0147760BE}" srcOrd="4" destOrd="0" presId="urn:microsoft.com/office/officeart/2005/8/layout/default"/>
    <dgm:cxn modelId="{871C2A4A-2E51-40C4-B52A-A52FB4743C8C}" type="presParOf" srcId="{CA92066F-C4FA-4F4D-BE69-4D97CC220FC2}" destId="{6D6A0F51-6663-4F89-A785-136C5ED5C356}" srcOrd="5" destOrd="0" presId="urn:microsoft.com/office/officeart/2005/8/layout/default"/>
    <dgm:cxn modelId="{CCCE3063-EF9A-47C3-BC10-A2978C779BBD}" type="presParOf" srcId="{CA92066F-C4FA-4F4D-BE69-4D97CC220FC2}" destId="{E88586A2-9D9F-457C-A392-4CCE7EABF6F8}" srcOrd="6" destOrd="0" presId="urn:microsoft.com/office/officeart/2005/8/layout/default"/>
    <dgm:cxn modelId="{19A84B4D-7C0E-407B-8CC2-67CC7D8D3D8C}" type="presParOf" srcId="{CA92066F-C4FA-4F4D-BE69-4D97CC220FC2}" destId="{6CCBC25A-F758-414E-BCA9-554F28389004}" srcOrd="7" destOrd="0" presId="urn:microsoft.com/office/officeart/2005/8/layout/default"/>
    <dgm:cxn modelId="{44D6A585-35FC-4108-99AB-FAEFC0117851}" type="presParOf" srcId="{CA92066F-C4FA-4F4D-BE69-4D97CC220FC2}" destId="{B68796C1-A173-4338-B235-29F2D37833E7}" srcOrd="8" destOrd="0" presId="urn:microsoft.com/office/officeart/2005/8/layout/default"/>
    <dgm:cxn modelId="{321E56AD-3261-4909-A141-4B98800DCF88}" type="presParOf" srcId="{CA92066F-C4FA-4F4D-BE69-4D97CC220FC2}" destId="{3EAD9E7A-1EF1-460B-934D-9BDCDF70E4AB}" srcOrd="9" destOrd="0" presId="urn:microsoft.com/office/officeart/2005/8/layout/default"/>
    <dgm:cxn modelId="{B9803074-B8D6-49B6-9D5C-544E8145BDCE}" type="presParOf" srcId="{CA92066F-C4FA-4F4D-BE69-4D97CC220FC2}" destId="{40AFD03A-710D-494C-BB3E-415A91C6CB23}"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396D5F3-469D-4C03-8115-D83BC367E03B}"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GT"/>
        </a:p>
      </dgm:t>
    </dgm:pt>
    <dgm:pt modelId="{B6F0AE66-1591-44E9-AB20-D07BC6BFF31A}">
      <dgm:prSet phldrT="[Texto]" custT="1"/>
      <dgm:spPr/>
      <dgm:t>
        <a:bodyPr/>
        <a:lstStyle/>
        <a:p>
          <a:r>
            <a:rPr lang="es-GT" sz="3200" dirty="0"/>
            <a:t>Planificación familiar</a:t>
          </a:r>
        </a:p>
      </dgm:t>
    </dgm:pt>
    <dgm:pt modelId="{2B907C74-B2EE-44D5-9967-DD4C07063AE1}" type="parTrans" cxnId="{5C707F81-047D-4B0F-889F-26B206E3AA44}">
      <dgm:prSet/>
      <dgm:spPr/>
      <dgm:t>
        <a:bodyPr/>
        <a:lstStyle/>
        <a:p>
          <a:endParaRPr lang="es-GT"/>
        </a:p>
      </dgm:t>
    </dgm:pt>
    <dgm:pt modelId="{F3711E92-8514-4A7F-9E19-B59698A36C53}" type="sibTrans" cxnId="{5C707F81-047D-4B0F-889F-26B206E3AA44}">
      <dgm:prSet/>
      <dgm:spPr/>
      <dgm:t>
        <a:bodyPr/>
        <a:lstStyle/>
        <a:p>
          <a:endParaRPr lang="es-GT"/>
        </a:p>
      </dgm:t>
    </dgm:pt>
    <dgm:pt modelId="{55B7099D-920D-4458-8AF2-1DFA26FE8AE9}">
      <dgm:prSet phldrT="[Texto]"/>
      <dgm:spPr/>
      <dgm:t>
        <a:bodyPr/>
        <a:lstStyle/>
        <a:p>
          <a:r>
            <a:rPr lang="es-GT" dirty="0"/>
            <a:t>Desconocimiento de los métodos de planificación familiar</a:t>
          </a:r>
        </a:p>
      </dgm:t>
    </dgm:pt>
    <dgm:pt modelId="{62C25DB3-5E5C-4FFD-B7FB-C69890537113}" type="parTrans" cxnId="{72BADB9A-9BF3-4D08-A84C-6A40F3A46984}">
      <dgm:prSet/>
      <dgm:spPr/>
      <dgm:t>
        <a:bodyPr/>
        <a:lstStyle/>
        <a:p>
          <a:endParaRPr lang="es-GT"/>
        </a:p>
      </dgm:t>
    </dgm:pt>
    <dgm:pt modelId="{1A2AF48E-3510-428D-9E0E-866DC31291E9}" type="sibTrans" cxnId="{72BADB9A-9BF3-4D08-A84C-6A40F3A46984}">
      <dgm:prSet/>
      <dgm:spPr/>
      <dgm:t>
        <a:bodyPr/>
        <a:lstStyle/>
        <a:p>
          <a:endParaRPr lang="es-GT"/>
        </a:p>
      </dgm:t>
    </dgm:pt>
    <dgm:pt modelId="{825D2D8B-5232-40F3-8708-5B89240A2626}">
      <dgm:prSet phldrT="[Texto]"/>
      <dgm:spPr/>
      <dgm:t>
        <a:bodyPr/>
        <a:lstStyle/>
        <a:p>
          <a:r>
            <a:rPr lang="es-GT" dirty="0"/>
            <a:t>Aceptación del uso de métodos de planificación familiar</a:t>
          </a:r>
        </a:p>
      </dgm:t>
    </dgm:pt>
    <dgm:pt modelId="{1DB25F3E-70A3-4863-B353-77FA561B942D}" type="parTrans" cxnId="{AF8E8517-6FB0-4213-B07C-53DA004FE996}">
      <dgm:prSet/>
      <dgm:spPr/>
      <dgm:t>
        <a:bodyPr/>
        <a:lstStyle/>
        <a:p>
          <a:endParaRPr lang="es-GT"/>
        </a:p>
      </dgm:t>
    </dgm:pt>
    <dgm:pt modelId="{9AAB9B87-4A59-4DF4-8303-C85494B29648}" type="sibTrans" cxnId="{AF8E8517-6FB0-4213-B07C-53DA004FE996}">
      <dgm:prSet/>
      <dgm:spPr/>
      <dgm:t>
        <a:bodyPr/>
        <a:lstStyle/>
        <a:p>
          <a:endParaRPr lang="es-GT"/>
        </a:p>
      </dgm:t>
    </dgm:pt>
    <dgm:pt modelId="{7A2485BE-2517-4542-B087-D1045F2957A1}">
      <dgm:prSet phldrT="[Texto]"/>
      <dgm:spPr/>
      <dgm:t>
        <a:bodyPr/>
        <a:lstStyle/>
        <a:p>
          <a:r>
            <a:rPr lang="es-GT" dirty="0"/>
            <a:t>Educación sexual</a:t>
          </a:r>
        </a:p>
      </dgm:t>
    </dgm:pt>
    <dgm:pt modelId="{5AFC22E2-C5D3-4E6A-AB56-0A12D10841DF}" type="parTrans" cxnId="{F1407D74-8146-457C-99B8-42BF54C8DBD7}">
      <dgm:prSet/>
      <dgm:spPr/>
      <dgm:t>
        <a:bodyPr/>
        <a:lstStyle/>
        <a:p>
          <a:endParaRPr lang="es-GT"/>
        </a:p>
      </dgm:t>
    </dgm:pt>
    <dgm:pt modelId="{157F1B40-0DE1-42AF-8682-F17046ECA21A}" type="sibTrans" cxnId="{F1407D74-8146-457C-99B8-42BF54C8DBD7}">
      <dgm:prSet/>
      <dgm:spPr/>
      <dgm:t>
        <a:bodyPr/>
        <a:lstStyle/>
        <a:p>
          <a:endParaRPr lang="es-GT"/>
        </a:p>
      </dgm:t>
    </dgm:pt>
    <dgm:pt modelId="{0F9E933C-4E58-4A80-8748-F72661939DE2}">
      <dgm:prSet phldrT="[Texto]"/>
      <dgm:spPr/>
      <dgm:t>
        <a:bodyPr/>
        <a:lstStyle/>
        <a:p>
          <a:r>
            <a:rPr lang="es-GT" dirty="0"/>
            <a:t>Limitado acceso a información </a:t>
          </a:r>
        </a:p>
      </dgm:t>
    </dgm:pt>
    <dgm:pt modelId="{D2E8FBEC-7611-4F39-A648-C98CF0BDC8BF}" type="parTrans" cxnId="{CC23E141-EF66-4EF5-8BA1-DA73B940AC3D}">
      <dgm:prSet/>
      <dgm:spPr/>
      <dgm:t>
        <a:bodyPr/>
        <a:lstStyle/>
        <a:p>
          <a:endParaRPr lang="es-GT"/>
        </a:p>
      </dgm:t>
    </dgm:pt>
    <dgm:pt modelId="{3AAF0C7F-E2E5-48DC-A763-4B2097DE30D7}" type="sibTrans" cxnId="{CC23E141-EF66-4EF5-8BA1-DA73B940AC3D}">
      <dgm:prSet/>
      <dgm:spPr/>
      <dgm:t>
        <a:bodyPr/>
        <a:lstStyle/>
        <a:p>
          <a:endParaRPr lang="es-GT"/>
        </a:p>
      </dgm:t>
    </dgm:pt>
    <dgm:pt modelId="{EE7AC8ED-DC8B-43FB-B4EB-DDC06068F057}">
      <dgm:prSet phldrT="[Texto]"/>
      <dgm:spPr/>
      <dgm:t>
        <a:bodyPr/>
        <a:lstStyle/>
        <a:p>
          <a:r>
            <a:rPr lang="es-GT" dirty="0"/>
            <a:t>La religión y machismo</a:t>
          </a:r>
        </a:p>
      </dgm:t>
    </dgm:pt>
    <dgm:pt modelId="{BA4D52B0-1099-40D3-87BF-78D8BDEFD145}" type="parTrans" cxnId="{A73872BE-6FFB-4BB3-AAFA-1E4FB1CCAF82}">
      <dgm:prSet/>
      <dgm:spPr/>
      <dgm:t>
        <a:bodyPr/>
        <a:lstStyle/>
        <a:p>
          <a:endParaRPr lang="es-GT"/>
        </a:p>
      </dgm:t>
    </dgm:pt>
    <dgm:pt modelId="{4D8E11F0-3014-4866-B806-68E50D82A07D}" type="sibTrans" cxnId="{A73872BE-6FFB-4BB3-AAFA-1E4FB1CCAF82}">
      <dgm:prSet/>
      <dgm:spPr/>
      <dgm:t>
        <a:bodyPr/>
        <a:lstStyle/>
        <a:p>
          <a:endParaRPr lang="es-GT"/>
        </a:p>
      </dgm:t>
    </dgm:pt>
    <dgm:pt modelId="{AEBD167F-1F34-41D5-A711-5D018078371F}" type="pres">
      <dgm:prSet presAssocID="{0396D5F3-469D-4C03-8115-D83BC367E03B}" presName="diagram" presStyleCnt="0">
        <dgm:presLayoutVars>
          <dgm:chPref val="1"/>
          <dgm:dir/>
          <dgm:animOne val="branch"/>
          <dgm:animLvl val="lvl"/>
          <dgm:resizeHandles/>
        </dgm:presLayoutVars>
      </dgm:prSet>
      <dgm:spPr/>
    </dgm:pt>
    <dgm:pt modelId="{D6DE9148-DB66-4C7A-ABCF-3024BCCE563C}" type="pres">
      <dgm:prSet presAssocID="{B6F0AE66-1591-44E9-AB20-D07BC6BFF31A}" presName="root" presStyleCnt="0"/>
      <dgm:spPr/>
    </dgm:pt>
    <dgm:pt modelId="{5CA0CFFD-3C3D-4900-98A2-CA22134F6A2C}" type="pres">
      <dgm:prSet presAssocID="{B6F0AE66-1591-44E9-AB20-D07BC6BFF31A}" presName="rootComposite" presStyleCnt="0"/>
      <dgm:spPr/>
    </dgm:pt>
    <dgm:pt modelId="{262F50BE-D523-4520-BAA9-F580284E5BC0}" type="pres">
      <dgm:prSet presAssocID="{B6F0AE66-1591-44E9-AB20-D07BC6BFF31A}" presName="rootText" presStyleLbl="node1" presStyleIdx="0" presStyleCnt="2"/>
      <dgm:spPr/>
    </dgm:pt>
    <dgm:pt modelId="{5B046958-CC6F-4D1A-94E1-4DCBAE23C5C4}" type="pres">
      <dgm:prSet presAssocID="{B6F0AE66-1591-44E9-AB20-D07BC6BFF31A}" presName="rootConnector" presStyleLbl="node1" presStyleIdx="0" presStyleCnt="2"/>
      <dgm:spPr/>
    </dgm:pt>
    <dgm:pt modelId="{D33095ED-7F1D-451D-B1E4-278B1E1ACB90}" type="pres">
      <dgm:prSet presAssocID="{B6F0AE66-1591-44E9-AB20-D07BC6BFF31A}" presName="childShape" presStyleCnt="0"/>
      <dgm:spPr/>
    </dgm:pt>
    <dgm:pt modelId="{0D0672B6-ECA0-4373-B768-550C24D5FD0B}" type="pres">
      <dgm:prSet presAssocID="{62C25DB3-5E5C-4FFD-B7FB-C69890537113}" presName="Name13" presStyleLbl="parChTrans1D2" presStyleIdx="0" presStyleCnt="4"/>
      <dgm:spPr/>
    </dgm:pt>
    <dgm:pt modelId="{A8876BFB-3452-4D3D-9305-DC3BCD411E5C}" type="pres">
      <dgm:prSet presAssocID="{55B7099D-920D-4458-8AF2-1DFA26FE8AE9}" presName="childText" presStyleLbl="bgAcc1" presStyleIdx="0" presStyleCnt="4">
        <dgm:presLayoutVars>
          <dgm:bulletEnabled val="1"/>
        </dgm:presLayoutVars>
      </dgm:prSet>
      <dgm:spPr/>
    </dgm:pt>
    <dgm:pt modelId="{B0778DC7-5A23-4178-A132-E52C37742819}" type="pres">
      <dgm:prSet presAssocID="{1DB25F3E-70A3-4863-B353-77FA561B942D}" presName="Name13" presStyleLbl="parChTrans1D2" presStyleIdx="1" presStyleCnt="4"/>
      <dgm:spPr/>
    </dgm:pt>
    <dgm:pt modelId="{AEC81868-53FF-426C-9190-923FCF4FCD42}" type="pres">
      <dgm:prSet presAssocID="{825D2D8B-5232-40F3-8708-5B89240A2626}" presName="childText" presStyleLbl="bgAcc1" presStyleIdx="1" presStyleCnt="4">
        <dgm:presLayoutVars>
          <dgm:bulletEnabled val="1"/>
        </dgm:presLayoutVars>
      </dgm:prSet>
      <dgm:spPr/>
    </dgm:pt>
    <dgm:pt modelId="{F0D43745-22C4-4CA2-AC25-91977F73F650}" type="pres">
      <dgm:prSet presAssocID="{7A2485BE-2517-4542-B087-D1045F2957A1}" presName="root" presStyleCnt="0"/>
      <dgm:spPr/>
    </dgm:pt>
    <dgm:pt modelId="{70F75AEB-EAD8-494E-B0F7-8706D1BFC4F7}" type="pres">
      <dgm:prSet presAssocID="{7A2485BE-2517-4542-B087-D1045F2957A1}" presName="rootComposite" presStyleCnt="0"/>
      <dgm:spPr/>
    </dgm:pt>
    <dgm:pt modelId="{FDDF1743-7000-4814-9B80-706A9E68036F}" type="pres">
      <dgm:prSet presAssocID="{7A2485BE-2517-4542-B087-D1045F2957A1}" presName="rootText" presStyleLbl="node1" presStyleIdx="1" presStyleCnt="2"/>
      <dgm:spPr/>
    </dgm:pt>
    <dgm:pt modelId="{F2126DB5-0C6C-4444-8711-55F3373E4ADC}" type="pres">
      <dgm:prSet presAssocID="{7A2485BE-2517-4542-B087-D1045F2957A1}" presName="rootConnector" presStyleLbl="node1" presStyleIdx="1" presStyleCnt="2"/>
      <dgm:spPr/>
    </dgm:pt>
    <dgm:pt modelId="{EEA65146-7601-44AA-BC6E-D404610640DA}" type="pres">
      <dgm:prSet presAssocID="{7A2485BE-2517-4542-B087-D1045F2957A1}" presName="childShape" presStyleCnt="0"/>
      <dgm:spPr/>
    </dgm:pt>
    <dgm:pt modelId="{DF725489-3622-4610-8295-D7EAF96DDECF}" type="pres">
      <dgm:prSet presAssocID="{D2E8FBEC-7611-4F39-A648-C98CF0BDC8BF}" presName="Name13" presStyleLbl="parChTrans1D2" presStyleIdx="2" presStyleCnt="4"/>
      <dgm:spPr/>
    </dgm:pt>
    <dgm:pt modelId="{84BA76C9-4281-44B4-9614-F98E70DD3FCD}" type="pres">
      <dgm:prSet presAssocID="{0F9E933C-4E58-4A80-8748-F72661939DE2}" presName="childText" presStyleLbl="bgAcc1" presStyleIdx="2" presStyleCnt="4">
        <dgm:presLayoutVars>
          <dgm:bulletEnabled val="1"/>
        </dgm:presLayoutVars>
      </dgm:prSet>
      <dgm:spPr/>
    </dgm:pt>
    <dgm:pt modelId="{7990A938-887B-4F05-9439-33D7E6877B5D}" type="pres">
      <dgm:prSet presAssocID="{BA4D52B0-1099-40D3-87BF-78D8BDEFD145}" presName="Name13" presStyleLbl="parChTrans1D2" presStyleIdx="3" presStyleCnt="4"/>
      <dgm:spPr/>
    </dgm:pt>
    <dgm:pt modelId="{095D66F7-4EB6-4E8E-93D8-0953239702FB}" type="pres">
      <dgm:prSet presAssocID="{EE7AC8ED-DC8B-43FB-B4EB-DDC06068F057}" presName="childText" presStyleLbl="bgAcc1" presStyleIdx="3" presStyleCnt="4">
        <dgm:presLayoutVars>
          <dgm:bulletEnabled val="1"/>
        </dgm:presLayoutVars>
      </dgm:prSet>
      <dgm:spPr/>
    </dgm:pt>
  </dgm:ptLst>
  <dgm:cxnLst>
    <dgm:cxn modelId="{0BC60816-CF3E-47A4-9682-23584EA8B5B3}" type="presOf" srcId="{825D2D8B-5232-40F3-8708-5B89240A2626}" destId="{AEC81868-53FF-426C-9190-923FCF4FCD42}" srcOrd="0" destOrd="0" presId="urn:microsoft.com/office/officeart/2005/8/layout/hierarchy3"/>
    <dgm:cxn modelId="{DFDCAB16-BAB0-43DB-8FA4-C2DE81299545}" type="presOf" srcId="{EE7AC8ED-DC8B-43FB-B4EB-DDC06068F057}" destId="{095D66F7-4EB6-4E8E-93D8-0953239702FB}" srcOrd="0" destOrd="0" presId="urn:microsoft.com/office/officeart/2005/8/layout/hierarchy3"/>
    <dgm:cxn modelId="{AF8E8517-6FB0-4213-B07C-53DA004FE996}" srcId="{B6F0AE66-1591-44E9-AB20-D07BC6BFF31A}" destId="{825D2D8B-5232-40F3-8708-5B89240A2626}" srcOrd="1" destOrd="0" parTransId="{1DB25F3E-70A3-4863-B353-77FA561B942D}" sibTransId="{9AAB9B87-4A59-4DF4-8303-C85494B29648}"/>
    <dgm:cxn modelId="{59AC1923-0328-471B-923B-AB37B7F1A7B2}" type="presOf" srcId="{0F9E933C-4E58-4A80-8748-F72661939DE2}" destId="{84BA76C9-4281-44B4-9614-F98E70DD3FCD}" srcOrd="0" destOrd="0" presId="urn:microsoft.com/office/officeart/2005/8/layout/hierarchy3"/>
    <dgm:cxn modelId="{ACE3C660-875D-460C-A911-94BA7D9AA7A4}" type="presOf" srcId="{7A2485BE-2517-4542-B087-D1045F2957A1}" destId="{FDDF1743-7000-4814-9B80-706A9E68036F}" srcOrd="0" destOrd="0" presId="urn:microsoft.com/office/officeart/2005/8/layout/hierarchy3"/>
    <dgm:cxn modelId="{CC23E141-EF66-4EF5-8BA1-DA73B940AC3D}" srcId="{7A2485BE-2517-4542-B087-D1045F2957A1}" destId="{0F9E933C-4E58-4A80-8748-F72661939DE2}" srcOrd="0" destOrd="0" parTransId="{D2E8FBEC-7611-4F39-A648-C98CF0BDC8BF}" sibTransId="{3AAF0C7F-E2E5-48DC-A763-4B2097DE30D7}"/>
    <dgm:cxn modelId="{F1407D74-8146-457C-99B8-42BF54C8DBD7}" srcId="{0396D5F3-469D-4C03-8115-D83BC367E03B}" destId="{7A2485BE-2517-4542-B087-D1045F2957A1}" srcOrd="1" destOrd="0" parTransId="{5AFC22E2-C5D3-4E6A-AB56-0A12D10841DF}" sibTransId="{157F1B40-0DE1-42AF-8682-F17046ECA21A}"/>
    <dgm:cxn modelId="{5B0BE17E-40B5-445D-B157-2B58AAF3A8C8}" type="presOf" srcId="{62C25DB3-5E5C-4FFD-B7FB-C69890537113}" destId="{0D0672B6-ECA0-4373-B768-550C24D5FD0B}" srcOrd="0" destOrd="0" presId="urn:microsoft.com/office/officeart/2005/8/layout/hierarchy3"/>
    <dgm:cxn modelId="{5C707F81-047D-4B0F-889F-26B206E3AA44}" srcId="{0396D5F3-469D-4C03-8115-D83BC367E03B}" destId="{B6F0AE66-1591-44E9-AB20-D07BC6BFF31A}" srcOrd="0" destOrd="0" parTransId="{2B907C74-B2EE-44D5-9967-DD4C07063AE1}" sibTransId="{F3711E92-8514-4A7F-9E19-B59698A36C53}"/>
    <dgm:cxn modelId="{2675F881-3A5A-4640-98C4-F04150F5FA38}" type="presOf" srcId="{BA4D52B0-1099-40D3-87BF-78D8BDEFD145}" destId="{7990A938-887B-4F05-9439-33D7E6877B5D}" srcOrd="0" destOrd="0" presId="urn:microsoft.com/office/officeart/2005/8/layout/hierarchy3"/>
    <dgm:cxn modelId="{72BADB9A-9BF3-4D08-A84C-6A40F3A46984}" srcId="{B6F0AE66-1591-44E9-AB20-D07BC6BFF31A}" destId="{55B7099D-920D-4458-8AF2-1DFA26FE8AE9}" srcOrd="0" destOrd="0" parTransId="{62C25DB3-5E5C-4FFD-B7FB-C69890537113}" sibTransId="{1A2AF48E-3510-428D-9E0E-866DC31291E9}"/>
    <dgm:cxn modelId="{F29B94A0-E91B-4008-9F99-D6BAE399480F}" type="presOf" srcId="{55B7099D-920D-4458-8AF2-1DFA26FE8AE9}" destId="{A8876BFB-3452-4D3D-9305-DC3BCD411E5C}" srcOrd="0" destOrd="0" presId="urn:microsoft.com/office/officeart/2005/8/layout/hierarchy3"/>
    <dgm:cxn modelId="{16952BA4-8E8B-4062-9EFA-8ADA4D2CD736}" type="presOf" srcId="{0396D5F3-469D-4C03-8115-D83BC367E03B}" destId="{AEBD167F-1F34-41D5-A711-5D018078371F}" srcOrd="0" destOrd="0" presId="urn:microsoft.com/office/officeart/2005/8/layout/hierarchy3"/>
    <dgm:cxn modelId="{B47E70A4-7EB5-47EB-BCA1-C8F1F3876E23}" type="presOf" srcId="{7A2485BE-2517-4542-B087-D1045F2957A1}" destId="{F2126DB5-0C6C-4444-8711-55F3373E4ADC}" srcOrd="1" destOrd="0" presId="urn:microsoft.com/office/officeart/2005/8/layout/hierarchy3"/>
    <dgm:cxn modelId="{7EFBE7AF-78CF-452C-BBC4-108F97B2C543}" type="presOf" srcId="{B6F0AE66-1591-44E9-AB20-D07BC6BFF31A}" destId="{262F50BE-D523-4520-BAA9-F580284E5BC0}" srcOrd="0" destOrd="0" presId="urn:microsoft.com/office/officeart/2005/8/layout/hierarchy3"/>
    <dgm:cxn modelId="{A73872BE-6FFB-4BB3-AAFA-1E4FB1CCAF82}" srcId="{7A2485BE-2517-4542-B087-D1045F2957A1}" destId="{EE7AC8ED-DC8B-43FB-B4EB-DDC06068F057}" srcOrd="1" destOrd="0" parTransId="{BA4D52B0-1099-40D3-87BF-78D8BDEFD145}" sibTransId="{4D8E11F0-3014-4866-B806-68E50D82A07D}"/>
    <dgm:cxn modelId="{8A2848C4-A240-463B-B7E1-4AAFC3D7271E}" type="presOf" srcId="{D2E8FBEC-7611-4F39-A648-C98CF0BDC8BF}" destId="{DF725489-3622-4610-8295-D7EAF96DDECF}" srcOrd="0" destOrd="0" presId="urn:microsoft.com/office/officeart/2005/8/layout/hierarchy3"/>
    <dgm:cxn modelId="{30B1D5D1-EBB8-45AA-8B0D-EE6BA7C6D5C6}" type="presOf" srcId="{1DB25F3E-70A3-4863-B353-77FA561B942D}" destId="{B0778DC7-5A23-4178-A132-E52C37742819}" srcOrd="0" destOrd="0" presId="urn:microsoft.com/office/officeart/2005/8/layout/hierarchy3"/>
    <dgm:cxn modelId="{4C7337D5-A12E-48B6-8EEB-EFC3DA685172}" type="presOf" srcId="{B6F0AE66-1591-44E9-AB20-D07BC6BFF31A}" destId="{5B046958-CC6F-4D1A-94E1-4DCBAE23C5C4}" srcOrd="1" destOrd="0" presId="urn:microsoft.com/office/officeart/2005/8/layout/hierarchy3"/>
    <dgm:cxn modelId="{AF741909-7F88-468A-9383-2D74FB89ACA6}" type="presParOf" srcId="{AEBD167F-1F34-41D5-A711-5D018078371F}" destId="{D6DE9148-DB66-4C7A-ABCF-3024BCCE563C}" srcOrd="0" destOrd="0" presId="urn:microsoft.com/office/officeart/2005/8/layout/hierarchy3"/>
    <dgm:cxn modelId="{62E9C04B-BF19-4F31-9CC1-6A1D3ED4EFDA}" type="presParOf" srcId="{D6DE9148-DB66-4C7A-ABCF-3024BCCE563C}" destId="{5CA0CFFD-3C3D-4900-98A2-CA22134F6A2C}" srcOrd="0" destOrd="0" presId="urn:microsoft.com/office/officeart/2005/8/layout/hierarchy3"/>
    <dgm:cxn modelId="{C4B49561-506F-42BA-A0F0-17F5E695EF50}" type="presParOf" srcId="{5CA0CFFD-3C3D-4900-98A2-CA22134F6A2C}" destId="{262F50BE-D523-4520-BAA9-F580284E5BC0}" srcOrd="0" destOrd="0" presId="urn:microsoft.com/office/officeart/2005/8/layout/hierarchy3"/>
    <dgm:cxn modelId="{FF764BA7-9718-456E-8457-39981A6D83F7}" type="presParOf" srcId="{5CA0CFFD-3C3D-4900-98A2-CA22134F6A2C}" destId="{5B046958-CC6F-4D1A-94E1-4DCBAE23C5C4}" srcOrd="1" destOrd="0" presId="urn:microsoft.com/office/officeart/2005/8/layout/hierarchy3"/>
    <dgm:cxn modelId="{DB76EBC5-BFA3-40A0-913D-A9DE5506DC6B}" type="presParOf" srcId="{D6DE9148-DB66-4C7A-ABCF-3024BCCE563C}" destId="{D33095ED-7F1D-451D-B1E4-278B1E1ACB90}" srcOrd="1" destOrd="0" presId="urn:microsoft.com/office/officeart/2005/8/layout/hierarchy3"/>
    <dgm:cxn modelId="{9486AA40-89D8-4F0C-AEA0-FCC41FA6ED41}" type="presParOf" srcId="{D33095ED-7F1D-451D-B1E4-278B1E1ACB90}" destId="{0D0672B6-ECA0-4373-B768-550C24D5FD0B}" srcOrd="0" destOrd="0" presId="urn:microsoft.com/office/officeart/2005/8/layout/hierarchy3"/>
    <dgm:cxn modelId="{5C6FCC18-CD2F-4788-A6BF-4756BD2534A4}" type="presParOf" srcId="{D33095ED-7F1D-451D-B1E4-278B1E1ACB90}" destId="{A8876BFB-3452-4D3D-9305-DC3BCD411E5C}" srcOrd="1" destOrd="0" presId="urn:microsoft.com/office/officeart/2005/8/layout/hierarchy3"/>
    <dgm:cxn modelId="{627E9024-52D9-4D74-89F7-F37159CDE4CF}" type="presParOf" srcId="{D33095ED-7F1D-451D-B1E4-278B1E1ACB90}" destId="{B0778DC7-5A23-4178-A132-E52C37742819}" srcOrd="2" destOrd="0" presId="urn:microsoft.com/office/officeart/2005/8/layout/hierarchy3"/>
    <dgm:cxn modelId="{83C74E86-FFDE-451A-B000-60B3984E0FBD}" type="presParOf" srcId="{D33095ED-7F1D-451D-B1E4-278B1E1ACB90}" destId="{AEC81868-53FF-426C-9190-923FCF4FCD42}" srcOrd="3" destOrd="0" presId="urn:microsoft.com/office/officeart/2005/8/layout/hierarchy3"/>
    <dgm:cxn modelId="{432B121F-D8FF-4BF6-8822-CD741B1056FC}" type="presParOf" srcId="{AEBD167F-1F34-41D5-A711-5D018078371F}" destId="{F0D43745-22C4-4CA2-AC25-91977F73F650}" srcOrd="1" destOrd="0" presId="urn:microsoft.com/office/officeart/2005/8/layout/hierarchy3"/>
    <dgm:cxn modelId="{54D87C53-135D-4ECD-8A0F-712A00B8F096}" type="presParOf" srcId="{F0D43745-22C4-4CA2-AC25-91977F73F650}" destId="{70F75AEB-EAD8-494E-B0F7-8706D1BFC4F7}" srcOrd="0" destOrd="0" presId="urn:microsoft.com/office/officeart/2005/8/layout/hierarchy3"/>
    <dgm:cxn modelId="{764E7097-C31F-4573-99AE-17491CF3126F}" type="presParOf" srcId="{70F75AEB-EAD8-494E-B0F7-8706D1BFC4F7}" destId="{FDDF1743-7000-4814-9B80-706A9E68036F}" srcOrd="0" destOrd="0" presId="urn:microsoft.com/office/officeart/2005/8/layout/hierarchy3"/>
    <dgm:cxn modelId="{2481CD63-88DF-4F2A-BF4C-00922776C641}" type="presParOf" srcId="{70F75AEB-EAD8-494E-B0F7-8706D1BFC4F7}" destId="{F2126DB5-0C6C-4444-8711-55F3373E4ADC}" srcOrd="1" destOrd="0" presId="urn:microsoft.com/office/officeart/2005/8/layout/hierarchy3"/>
    <dgm:cxn modelId="{64440EED-2ACD-49DC-B4BC-F5E9A37E2E37}" type="presParOf" srcId="{F0D43745-22C4-4CA2-AC25-91977F73F650}" destId="{EEA65146-7601-44AA-BC6E-D404610640DA}" srcOrd="1" destOrd="0" presId="urn:microsoft.com/office/officeart/2005/8/layout/hierarchy3"/>
    <dgm:cxn modelId="{582330D4-D669-4DAA-B7B6-A7E80313D7C0}" type="presParOf" srcId="{EEA65146-7601-44AA-BC6E-D404610640DA}" destId="{DF725489-3622-4610-8295-D7EAF96DDECF}" srcOrd="0" destOrd="0" presId="urn:microsoft.com/office/officeart/2005/8/layout/hierarchy3"/>
    <dgm:cxn modelId="{CFF6964B-CEBB-42A8-A062-8AA08B318874}" type="presParOf" srcId="{EEA65146-7601-44AA-BC6E-D404610640DA}" destId="{84BA76C9-4281-44B4-9614-F98E70DD3FCD}" srcOrd="1" destOrd="0" presId="urn:microsoft.com/office/officeart/2005/8/layout/hierarchy3"/>
    <dgm:cxn modelId="{96426E67-91F5-4A2C-AC2F-68741DC127C2}" type="presParOf" srcId="{EEA65146-7601-44AA-BC6E-D404610640DA}" destId="{7990A938-887B-4F05-9439-33D7E6877B5D}" srcOrd="2" destOrd="0" presId="urn:microsoft.com/office/officeart/2005/8/layout/hierarchy3"/>
    <dgm:cxn modelId="{6A5DC11D-56CB-491F-90B9-BBA7E668424B}" type="presParOf" srcId="{EEA65146-7601-44AA-BC6E-D404610640DA}" destId="{095D66F7-4EB6-4E8E-93D8-0953239702FB}" srcOrd="3" destOrd="0" presId="urn:microsoft.com/office/officeart/2005/8/layout/hierarchy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396D5F3-469D-4C03-8115-D83BC367E03B}"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GT"/>
        </a:p>
      </dgm:t>
    </dgm:pt>
    <dgm:pt modelId="{B6F0AE66-1591-44E9-AB20-D07BC6BFF31A}">
      <dgm:prSet phldrT="[Texto]" custT="1"/>
      <dgm:spPr/>
      <dgm:t>
        <a:bodyPr/>
        <a:lstStyle/>
        <a:p>
          <a:r>
            <a:rPr lang="es-GT" sz="3200" dirty="0"/>
            <a:t>Acceso</a:t>
          </a:r>
        </a:p>
      </dgm:t>
    </dgm:pt>
    <dgm:pt modelId="{2B907C74-B2EE-44D5-9967-DD4C07063AE1}" type="parTrans" cxnId="{5C707F81-047D-4B0F-889F-26B206E3AA44}">
      <dgm:prSet/>
      <dgm:spPr/>
      <dgm:t>
        <a:bodyPr/>
        <a:lstStyle/>
        <a:p>
          <a:endParaRPr lang="es-GT"/>
        </a:p>
      </dgm:t>
    </dgm:pt>
    <dgm:pt modelId="{F3711E92-8514-4A7F-9E19-B59698A36C53}" type="sibTrans" cxnId="{5C707F81-047D-4B0F-889F-26B206E3AA44}">
      <dgm:prSet/>
      <dgm:spPr/>
      <dgm:t>
        <a:bodyPr/>
        <a:lstStyle/>
        <a:p>
          <a:endParaRPr lang="es-GT"/>
        </a:p>
      </dgm:t>
    </dgm:pt>
    <dgm:pt modelId="{55B7099D-920D-4458-8AF2-1DFA26FE8AE9}">
      <dgm:prSet phldrT="[Texto]"/>
      <dgm:spPr/>
      <dgm:t>
        <a:bodyPr/>
        <a:lstStyle/>
        <a:p>
          <a:r>
            <a:rPr lang="es-GT" dirty="0"/>
            <a:t>Distancias largas y carga de tareas en las mujeres </a:t>
          </a:r>
        </a:p>
      </dgm:t>
    </dgm:pt>
    <dgm:pt modelId="{62C25DB3-5E5C-4FFD-B7FB-C69890537113}" type="parTrans" cxnId="{72BADB9A-9BF3-4D08-A84C-6A40F3A46984}">
      <dgm:prSet/>
      <dgm:spPr/>
      <dgm:t>
        <a:bodyPr/>
        <a:lstStyle/>
        <a:p>
          <a:endParaRPr lang="es-GT"/>
        </a:p>
      </dgm:t>
    </dgm:pt>
    <dgm:pt modelId="{1A2AF48E-3510-428D-9E0E-866DC31291E9}" type="sibTrans" cxnId="{72BADB9A-9BF3-4D08-A84C-6A40F3A46984}">
      <dgm:prSet/>
      <dgm:spPr/>
      <dgm:t>
        <a:bodyPr/>
        <a:lstStyle/>
        <a:p>
          <a:endParaRPr lang="es-GT"/>
        </a:p>
      </dgm:t>
    </dgm:pt>
    <dgm:pt modelId="{825D2D8B-5232-40F3-8708-5B89240A2626}">
      <dgm:prSet phldrT="[Texto]"/>
      <dgm:spPr/>
      <dgm:t>
        <a:bodyPr/>
        <a:lstStyle/>
        <a:p>
          <a:r>
            <a:rPr lang="es-GT" dirty="0"/>
            <a:t>Preferencia por la medicina ancestral</a:t>
          </a:r>
        </a:p>
      </dgm:t>
    </dgm:pt>
    <dgm:pt modelId="{1DB25F3E-70A3-4863-B353-77FA561B942D}" type="parTrans" cxnId="{AF8E8517-6FB0-4213-B07C-53DA004FE996}">
      <dgm:prSet/>
      <dgm:spPr/>
      <dgm:t>
        <a:bodyPr/>
        <a:lstStyle/>
        <a:p>
          <a:endParaRPr lang="es-GT"/>
        </a:p>
      </dgm:t>
    </dgm:pt>
    <dgm:pt modelId="{9AAB9B87-4A59-4DF4-8303-C85494B29648}" type="sibTrans" cxnId="{AF8E8517-6FB0-4213-B07C-53DA004FE996}">
      <dgm:prSet/>
      <dgm:spPr/>
      <dgm:t>
        <a:bodyPr/>
        <a:lstStyle/>
        <a:p>
          <a:endParaRPr lang="es-GT"/>
        </a:p>
      </dgm:t>
    </dgm:pt>
    <dgm:pt modelId="{7A2485BE-2517-4542-B087-D1045F2957A1}">
      <dgm:prSet phldrT="[Texto]"/>
      <dgm:spPr/>
      <dgm:t>
        <a:bodyPr/>
        <a:lstStyle/>
        <a:p>
          <a:r>
            <a:rPr lang="es-GT" dirty="0"/>
            <a:t>Atención </a:t>
          </a:r>
        </a:p>
      </dgm:t>
    </dgm:pt>
    <dgm:pt modelId="{5AFC22E2-C5D3-4E6A-AB56-0A12D10841DF}" type="parTrans" cxnId="{F1407D74-8146-457C-99B8-42BF54C8DBD7}">
      <dgm:prSet/>
      <dgm:spPr/>
      <dgm:t>
        <a:bodyPr/>
        <a:lstStyle/>
        <a:p>
          <a:endParaRPr lang="es-GT"/>
        </a:p>
      </dgm:t>
    </dgm:pt>
    <dgm:pt modelId="{157F1B40-0DE1-42AF-8682-F17046ECA21A}" type="sibTrans" cxnId="{F1407D74-8146-457C-99B8-42BF54C8DBD7}">
      <dgm:prSet/>
      <dgm:spPr/>
      <dgm:t>
        <a:bodyPr/>
        <a:lstStyle/>
        <a:p>
          <a:endParaRPr lang="es-GT"/>
        </a:p>
      </dgm:t>
    </dgm:pt>
    <dgm:pt modelId="{0F9E933C-4E58-4A80-8748-F72661939DE2}">
      <dgm:prSet phldrT="[Texto]"/>
      <dgm:spPr/>
      <dgm:t>
        <a:bodyPr/>
        <a:lstStyle/>
        <a:p>
          <a:r>
            <a:rPr lang="es-GT" dirty="0"/>
            <a:t>Falta de recursos para la atención </a:t>
          </a:r>
        </a:p>
      </dgm:t>
    </dgm:pt>
    <dgm:pt modelId="{D2E8FBEC-7611-4F39-A648-C98CF0BDC8BF}" type="parTrans" cxnId="{CC23E141-EF66-4EF5-8BA1-DA73B940AC3D}">
      <dgm:prSet/>
      <dgm:spPr/>
      <dgm:t>
        <a:bodyPr/>
        <a:lstStyle/>
        <a:p>
          <a:endParaRPr lang="es-GT"/>
        </a:p>
      </dgm:t>
    </dgm:pt>
    <dgm:pt modelId="{3AAF0C7F-E2E5-48DC-A763-4B2097DE30D7}" type="sibTrans" cxnId="{CC23E141-EF66-4EF5-8BA1-DA73B940AC3D}">
      <dgm:prSet/>
      <dgm:spPr/>
      <dgm:t>
        <a:bodyPr/>
        <a:lstStyle/>
        <a:p>
          <a:endParaRPr lang="es-GT"/>
        </a:p>
      </dgm:t>
    </dgm:pt>
    <dgm:pt modelId="{EE7AC8ED-DC8B-43FB-B4EB-DDC06068F057}">
      <dgm:prSet phldrT="[Texto]"/>
      <dgm:spPr/>
      <dgm:t>
        <a:bodyPr/>
        <a:lstStyle/>
        <a:p>
          <a:r>
            <a:rPr lang="es-GT" dirty="0"/>
            <a:t>La comunicación asertiva entre el personal y las madres</a:t>
          </a:r>
        </a:p>
      </dgm:t>
    </dgm:pt>
    <dgm:pt modelId="{BA4D52B0-1099-40D3-87BF-78D8BDEFD145}" type="parTrans" cxnId="{A73872BE-6FFB-4BB3-AAFA-1E4FB1CCAF82}">
      <dgm:prSet/>
      <dgm:spPr/>
      <dgm:t>
        <a:bodyPr/>
        <a:lstStyle/>
        <a:p>
          <a:endParaRPr lang="es-GT"/>
        </a:p>
      </dgm:t>
    </dgm:pt>
    <dgm:pt modelId="{4D8E11F0-3014-4866-B806-68E50D82A07D}" type="sibTrans" cxnId="{A73872BE-6FFB-4BB3-AAFA-1E4FB1CCAF82}">
      <dgm:prSet/>
      <dgm:spPr/>
      <dgm:t>
        <a:bodyPr/>
        <a:lstStyle/>
        <a:p>
          <a:endParaRPr lang="es-GT"/>
        </a:p>
      </dgm:t>
    </dgm:pt>
    <dgm:pt modelId="{AEBD167F-1F34-41D5-A711-5D018078371F}" type="pres">
      <dgm:prSet presAssocID="{0396D5F3-469D-4C03-8115-D83BC367E03B}" presName="diagram" presStyleCnt="0">
        <dgm:presLayoutVars>
          <dgm:chPref val="1"/>
          <dgm:dir/>
          <dgm:animOne val="branch"/>
          <dgm:animLvl val="lvl"/>
          <dgm:resizeHandles/>
        </dgm:presLayoutVars>
      </dgm:prSet>
      <dgm:spPr/>
    </dgm:pt>
    <dgm:pt modelId="{D6DE9148-DB66-4C7A-ABCF-3024BCCE563C}" type="pres">
      <dgm:prSet presAssocID="{B6F0AE66-1591-44E9-AB20-D07BC6BFF31A}" presName="root" presStyleCnt="0"/>
      <dgm:spPr/>
    </dgm:pt>
    <dgm:pt modelId="{5CA0CFFD-3C3D-4900-98A2-CA22134F6A2C}" type="pres">
      <dgm:prSet presAssocID="{B6F0AE66-1591-44E9-AB20-D07BC6BFF31A}" presName="rootComposite" presStyleCnt="0"/>
      <dgm:spPr/>
    </dgm:pt>
    <dgm:pt modelId="{262F50BE-D523-4520-BAA9-F580284E5BC0}" type="pres">
      <dgm:prSet presAssocID="{B6F0AE66-1591-44E9-AB20-D07BC6BFF31A}" presName="rootText" presStyleLbl="node1" presStyleIdx="0" presStyleCnt="2"/>
      <dgm:spPr/>
    </dgm:pt>
    <dgm:pt modelId="{5B046958-CC6F-4D1A-94E1-4DCBAE23C5C4}" type="pres">
      <dgm:prSet presAssocID="{B6F0AE66-1591-44E9-AB20-D07BC6BFF31A}" presName="rootConnector" presStyleLbl="node1" presStyleIdx="0" presStyleCnt="2"/>
      <dgm:spPr/>
    </dgm:pt>
    <dgm:pt modelId="{D33095ED-7F1D-451D-B1E4-278B1E1ACB90}" type="pres">
      <dgm:prSet presAssocID="{B6F0AE66-1591-44E9-AB20-D07BC6BFF31A}" presName="childShape" presStyleCnt="0"/>
      <dgm:spPr/>
    </dgm:pt>
    <dgm:pt modelId="{0D0672B6-ECA0-4373-B768-550C24D5FD0B}" type="pres">
      <dgm:prSet presAssocID="{62C25DB3-5E5C-4FFD-B7FB-C69890537113}" presName="Name13" presStyleLbl="parChTrans1D2" presStyleIdx="0" presStyleCnt="4"/>
      <dgm:spPr/>
    </dgm:pt>
    <dgm:pt modelId="{A8876BFB-3452-4D3D-9305-DC3BCD411E5C}" type="pres">
      <dgm:prSet presAssocID="{55B7099D-920D-4458-8AF2-1DFA26FE8AE9}" presName="childText" presStyleLbl="bgAcc1" presStyleIdx="0" presStyleCnt="4">
        <dgm:presLayoutVars>
          <dgm:bulletEnabled val="1"/>
        </dgm:presLayoutVars>
      </dgm:prSet>
      <dgm:spPr/>
    </dgm:pt>
    <dgm:pt modelId="{B0778DC7-5A23-4178-A132-E52C37742819}" type="pres">
      <dgm:prSet presAssocID="{1DB25F3E-70A3-4863-B353-77FA561B942D}" presName="Name13" presStyleLbl="parChTrans1D2" presStyleIdx="1" presStyleCnt="4"/>
      <dgm:spPr/>
    </dgm:pt>
    <dgm:pt modelId="{AEC81868-53FF-426C-9190-923FCF4FCD42}" type="pres">
      <dgm:prSet presAssocID="{825D2D8B-5232-40F3-8708-5B89240A2626}" presName="childText" presStyleLbl="bgAcc1" presStyleIdx="1" presStyleCnt="4">
        <dgm:presLayoutVars>
          <dgm:bulletEnabled val="1"/>
        </dgm:presLayoutVars>
      </dgm:prSet>
      <dgm:spPr/>
    </dgm:pt>
    <dgm:pt modelId="{F0D43745-22C4-4CA2-AC25-91977F73F650}" type="pres">
      <dgm:prSet presAssocID="{7A2485BE-2517-4542-B087-D1045F2957A1}" presName="root" presStyleCnt="0"/>
      <dgm:spPr/>
    </dgm:pt>
    <dgm:pt modelId="{70F75AEB-EAD8-494E-B0F7-8706D1BFC4F7}" type="pres">
      <dgm:prSet presAssocID="{7A2485BE-2517-4542-B087-D1045F2957A1}" presName="rootComposite" presStyleCnt="0"/>
      <dgm:spPr/>
    </dgm:pt>
    <dgm:pt modelId="{FDDF1743-7000-4814-9B80-706A9E68036F}" type="pres">
      <dgm:prSet presAssocID="{7A2485BE-2517-4542-B087-D1045F2957A1}" presName="rootText" presStyleLbl="node1" presStyleIdx="1" presStyleCnt="2"/>
      <dgm:spPr/>
    </dgm:pt>
    <dgm:pt modelId="{F2126DB5-0C6C-4444-8711-55F3373E4ADC}" type="pres">
      <dgm:prSet presAssocID="{7A2485BE-2517-4542-B087-D1045F2957A1}" presName="rootConnector" presStyleLbl="node1" presStyleIdx="1" presStyleCnt="2"/>
      <dgm:spPr/>
    </dgm:pt>
    <dgm:pt modelId="{EEA65146-7601-44AA-BC6E-D404610640DA}" type="pres">
      <dgm:prSet presAssocID="{7A2485BE-2517-4542-B087-D1045F2957A1}" presName="childShape" presStyleCnt="0"/>
      <dgm:spPr/>
    </dgm:pt>
    <dgm:pt modelId="{DF725489-3622-4610-8295-D7EAF96DDECF}" type="pres">
      <dgm:prSet presAssocID="{D2E8FBEC-7611-4F39-A648-C98CF0BDC8BF}" presName="Name13" presStyleLbl="parChTrans1D2" presStyleIdx="2" presStyleCnt="4"/>
      <dgm:spPr/>
    </dgm:pt>
    <dgm:pt modelId="{84BA76C9-4281-44B4-9614-F98E70DD3FCD}" type="pres">
      <dgm:prSet presAssocID="{0F9E933C-4E58-4A80-8748-F72661939DE2}" presName="childText" presStyleLbl="bgAcc1" presStyleIdx="2" presStyleCnt="4">
        <dgm:presLayoutVars>
          <dgm:bulletEnabled val="1"/>
        </dgm:presLayoutVars>
      </dgm:prSet>
      <dgm:spPr/>
    </dgm:pt>
    <dgm:pt modelId="{7990A938-887B-4F05-9439-33D7E6877B5D}" type="pres">
      <dgm:prSet presAssocID="{BA4D52B0-1099-40D3-87BF-78D8BDEFD145}" presName="Name13" presStyleLbl="parChTrans1D2" presStyleIdx="3" presStyleCnt="4"/>
      <dgm:spPr/>
    </dgm:pt>
    <dgm:pt modelId="{095D66F7-4EB6-4E8E-93D8-0953239702FB}" type="pres">
      <dgm:prSet presAssocID="{EE7AC8ED-DC8B-43FB-B4EB-DDC06068F057}" presName="childText" presStyleLbl="bgAcc1" presStyleIdx="3" presStyleCnt="4">
        <dgm:presLayoutVars>
          <dgm:bulletEnabled val="1"/>
        </dgm:presLayoutVars>
      </dgm:prSet>
      <dgm:spPr/>
    </dgm:pt>
  </dgm:ptLst>
  <dgm:cxnLst>
    <dgm:cxn modelId="{0BC60816-CF3E-47A4-9682-23584EA8B5B3}" type="presOf" srcId="{825D2D8B-5232-40F3-8708-5B89240A2626}" destId="{AEC81868-53FF-426C-9190-923FCF4FCD42}" srcOrd="0" destOrd="0" presId="urn:microsoft.com/office/officeart/2005/8/layout/hierarchy3"/>
    <dgm:cxn modelId="{DFDCAB16-BAB0-43DB-8FA4-C2DE81299545}" type="presOf" srcId="{EE7AC8ED-DC8B-43FB-B4EB-DDC06068F057}" destId="{095D66F7-4EB6-4E8E-93D8-0953239702FB}" srcOrd="0" destOrd="0" presId="urn:microsoft.com/office/officeart/2005/8/layout/hierarchy3"/>
    <dgm:cxn modelId="{AF8E8517-6FB0-4213-B07C-53DA004FE996}" srcId="{B6F0AE66-1591-44E9-AB20-D07BC6BFF31A}" destId="{825D2D8B-5232-40F3-8708-5B89240A2626}" srcOrd="1" destOrd="0" parTransId="{1DB25F3E-70A3-4863-B353-77FA561B942D}" sibTransId="{9AAB9B87-4A59-4DF4-8303-C85494B29648}"/>
    <dgm:cxn modelId="{59AC1923-0328-471B-923B-AB37B7F1A7B2}" type="presOf" srcId="{0F9E933C-4E58-4A80-8748-F72661939DE2}" destId="{84BA76C9-4281-44B4-9614-F98E70DD3FCD}" srcOrd="0" destOrd="0" presId="urn:microsoft.com/office/officeart/2005/8/layout/hierarchy3"/>
    <dgm:cxn modelId="{ACE3C660-875D-460C-A911-94BA7D9AA7A4}" type="presOf" srcId="{7A2485BE-2517-4542-B087-D1045F2957A1}" destId="{FDDF1743-7000-4814-9B80-706A9E68036F}" srcOrd="0" destOrd="0" presId="urn:microsoft.com/office/officeart/2005/8/layout/hierarchy3"/>
    <dgm:cxn modelId="{CC23E141-EF66-4EF5-8BA1-DA73B940AC3D}" srcId="{7A2485BE-2517-4542-B087-D1045F2957A1}" destId="{0F9E933C-4E58-4A80-8748-F72661939DE2}" srcOrd="0" destOrd="0" parTransId="{D2E8FBEC-7611-4F39-A648-C98CF0BDC8BF}" sibTransId="{3AAF0C7F-E2E5-48DC-A763-4B2097DE30D7}"/>
    <dgm:cxn modelId="{F1407D74-8146-457C-99B8-42BF54C8DBD7}" srcId="{0396D5F3-469D-4C03-8115-D83BC367E03B}" destId="{7A2485BE-2517-4542-B087-D1045F2957A1}" srcOrd="1" destOrd="0" parTransId="{5AFC22E2-C5D3-4E6A-AB56-0A12D10841DF}" sibTransId="{157F1B40-0DE1-42AF-8682-F17046ECA21A}"/>
    <dgm:cxn modelId="{5B0BE17E-40B5-445D-B157-2B58AAF3A8C8}" type="presOf" srcId="{62C25DB3-5E5C-4FFD-B7FB-C69890537113}" destId="{0D0672B6-ECA0-4373-B768-550C24D5FD0B}" srcOrd="0" destOrd="0" presId="urn:microsoft.com/office/officeart/2005/8/layout/hierarchy3"/>
    <dgm:cxn modelId="{5C707F81-047D-4B0F-889F-26B206E3AA44}" srcId="{0396D5F3-469D-4C03-8115-D83BC367E03B}" destId="{B6F0AE66-1591-44E9-AB20-D07BC6BFF31A}" srcOrd="0" destOrd="0" parTransId="{2B907C74-B2EE-44D5-9967-DD4C07063AE1}" sibTransId="{F3711E92-8514-4A7F-9E19-B59698A36C53}"/>
    <dgm:cxn modelId="{2675F881-3A5A-4640-98C4-F04150F5FA38}" type="presOf" srcId="{BA4D52B0-1099-40D3-87BF-78D8BDEFD145}" destId="{7990A938-887B-4F05-9439-33D7E6877B5D}" srcOrd="0" destOrd="0" presId="urn:microsoft.com/office/officeart/2005/8/layout/hierarchy3"/>
    <dgm:cxn modelId="{72BADB9A-9BF3-4D08-A84C-6A40F3A46984}" srcId="{B6F0AE66-1591-44E9-AB20-D07BC6BFF31A}" destId="{55B7099D-920D-4458-8AF2-1DFA26FE8AE9}" srcOrd="0" destOrd="0" parTransId="{62C25DB3-5E5C-4FFD-B7FB-C69890537113}" sibTransId="{1A2AF48E-3510-428D-9E0E-866DC31291E9}"/>
    <dgm:cxn modelId="{F29B94A0-E91B-4008-9F99-D6BAE399480F}" type="presOf" srcId="{55B7099D-920D-4458-8AF2-1DFA26FE8AE9}" destId="{A8876BFB-3452-4D3D-9305-DC3BCD411E5C}" srcOrd="0" destOrd="0" presId="urn:microsoft.com/office/officeart/2005/8/layout/hierarchy3"/>
    <dgm:cxn modelId="{16952BA4-8E8B-4062-9EFA-8ADA4D2CD736}" type="presOf" srcId="{0396D5F3-469D-4C03-8115-D83BC367E03B}" destId="{AEBD167F-1F34-41D5-A711-5D018078371F}" srcOrd="0" destOrd="0" presId="urn:microsoft.com/office/officeart/2005/8/layout/hierarchy3"/>
    <dgm:cxn modelId="{B47E70A4-7EB5-47EB-BCA1-C8F1F3876E23}" type="presOf" srcId="{7A2485BE-2517-4542-B087-D1045F2957A1}" destId="{F2126DB5-0C6C-4444-8711-55F3373E4ADC}" srcOrd="1" destOrd="0" presId="urn:microsoft.com/office/officeart/2005/8/layout/hierarchy3"/>
    <dgm:cxn modelId="{7EFBE7AF-78CF-452C-BBC4-108F97B2C543}" type="presOf" srcId="{B6F0AE66-1591-44E9-AB20-D07BC6BFF31A}" destId="{262F50BE-D523-4520-BAA9-F580284E5BC0}" srcOrd="0" destOrd="0" presId="urn:microsoft.com/office/officeart/2005/8/layout/hierarchy3"/>
    <dgm:cxn modelId="{A73872BE-6FFB-4BB3-AAFA-1E4FB1CCAF82}" srcId="{7A2485BE-2517-4542-B087-D1045F2957A1}" destId="{EE7AC8ED-DC8B-43FB-B4EB-DDC06068F057}" srcOrd="1" destOrd="0" parTransId="{BA4D52B0-1099-40D3-87BF-78D8BDEFD145}" sibTransId="{4D8E11F0-3014-4866-B806-68E50D82A07D}"/>
    <dgm:cxn modelId="{8A2848C4-A240-463B-B7E1-4AAFC3D7271E}" type="presOf" srcId="{D2E8FBEC-7611-4F39-A648-C98CF0BDC8BF}" destId="{DF725489-3622-4610-8295-D7EAF96DDECF}" srcOrd="0" destOrd="0" presId="urn:microsoft.com/office/officeart/2005/8/layout/hierarchy3"/>
    <dgm:cxn modelId="{30B1D5D1-EBB8-45AA-8B0D-EE6BA7C6D5C6}" type="presOf" srcId="{1DB25F3E-70A3-4863-B353-77FA561B942D}" destId="{B0778DC7-5A23-4178-A132-E52C37742819}" srcOrd="0" destOrd="0" presId="urn:microsoft.com/office/officeart/2005/8/layout/hierarchy3"/>
    <dgm:cxn modelId="{4C7337D5-A12E-48B6-8EEB-EFC3DA685172}" type="presOf" srcId="{B6F0AE66-1591-44E9-AB20-D07BC6BFF31A}" destId="{5B046958-CC6F-4D1A-94E1-4DCBAE23C5C4}" srcOrd="1" destOrd="0" presId="urn:microsoft.com/office/officeart/2005/8/layout/hierarchy3"/>
    <dgm:cxn modelId="{AF741909-7F88-468A-9383-2D74FB89ACA6}" type="presParOf" srcId="{AEBD167F-1F34-41D5-A711-5D018078371F}" destId="{D6DE9148-DB66-4C7A-ABCF-3024BCCE563C}" srcOrd="0" destOrd="0" presId="urn:microsoft.com/office/officeart/2005/8/layout/hierarchy3"/>
    <dgm:cxn modelId="{62E9C04B-BF19-4F31-9CC1-6A1D3ED4EFDA}" type="presParOf" srcId="{D6DE9148-DB66-4C7A-ABCF-3024BCCE563C}" destId="{5CA0CFFD-3C3D-4900-98A2-CA22134F6A2C}" srcOrd="0" destOrd="0" presId="urn:microsoft.com/office/officeart/2005/8/layout/hierarchy3"/>
    <dgm:cxn modelId="{C4B49561-506F-42BA-A0F0-17F5E695EF50}" type="presParOf" srcId="{5CA0CFFD-3C3D-4900-98A2-CA22134F6A2C}" destId="{262F50BE-D523-4520-BAA9-F580284E5BC0}" srcOrd="0" destOrd="0" presId="urn:microsoft.com/office/officeart/2005/8/layout/hierarchy3"/>
    <dgm:cxn modelId="{FF764BA7-9718-456E-8457-39981A6D83F7}" type="presParOf" srcId="{5CA0CFFD-3C3D-4900-98A2-CA22134F6A2C}" destId="{5B046958-CC6F-4D1A-94E1-4DCBAE23C5C4}" srcOrd="1" destOrd="0" presId="urn:microsoft.com/office/officeart/2005/8/layout/hierarchy3"/>
    <dgm:cxn modelId="{DB76EBC5-BFA3-40A0-913D-A9DE5506DC6B}" type="presParOf" srcId="{D6DE9148-DB66-4C7A-ABCF-3024BCCE563C}" destId="{D33095ED-7F1D-451D-B1E4-278B1E1ACB90}" srcOrd="1" destOrd="0" presId="urn:microsoft.com/office/officeart/2005/8/layout/hierarchy3"/>
    <dgm:cxn modelId="{9486AA40-89D8-4F0C-AEA0-FCC41FA6ED41}" type="presParOf" srcId="{D33095ED-7F1D-451D-B1E4-278B1E1ACB90}" destId="{0D0672B6-ECA0-4373-B768-550C24D5FD0B}" srcOrd="0" destOrd="0" presId="urn:microsoft.com/office/officeart/2005/8/layout/hierarchy3"/>
    <dgm:cxn modelId="{5C6FCC18-CD2F-4788-A6BF-4756BD2534A4}" type="presParOf" srcId="{D33095ED-7F1D-451D-B1E4-278B1E1ACB90}" destId="{A8876BFB-3452-4D3D-9305-DC3BCD411E5C}" srcOrd="1" destOrd="0" presId="urn:microsoft.com/office/officeart/2005/8/layout/hierarchy3"/>
    <dgm:cxn modelId="{627E9024-52D9-4D74-89F7-F37159CDE4CF}" type="presParOf" srcId="{D33095ED-7F1D-451D-B1E4-278B1E1ACB90}" destId="{B0778DC7-5A23-4178-A132-E52C37742819}" srcOrd="2" destOrd="0" presId="urn:microsoft.com/office/officeart/2005/8/layout/hierarchy3"/>
    <dgm:cxn modelId="{83C74E86-FFDE-451A-B000-60B3984E0FBD}" type="presParOf" srcId="{D33095ED-7F1D-451D-B1E4-278B1E1ACB90}" destId="{AEC81868-53FF-426C-9190-923FCF4FCD42}" srcOrd="3" destOrd="0" presId="urn:microsoft.com/office/officeart/2005/8/layout/hierarchy3"/>
    <dgm:cxn modelId="{432B121F-D8FF-4BF6-8822-CD741B1056FC}" type="presParOf" srcId="{AEBD167F-1F34-41D5-A711-5D018078371F}" destId="{F0D43745-22C4-4CA2-AC25-91977F73F650}" srcOrd="1" destOrd="0" presId="urn:microsoft.com/office/officeart/2005/8/layout/hierarchy3"/>
    <dgm:cxn modelId="{54D87C53-135D-4ECD-8A0F-712A00B8F096}" type="presParOf" srcId="{F0D43745-22C4-4CA2-AC25-91977F73F650}" destId="{70F75AEB-EAD8-494E-B0F7-8706D1BFC4F7}" srcOrd="0" destOrd="0" presId="urn:microsoft.com/office/officeart/2005/8/layout/hierarchy3"/>
    <dgm:cxn modelId="{764E7097-C31F-4573-99AE-17491CF3126F}" type="presParOf" srcId="{70F75AEB-EAD8-494E-B0F7-8706D1BFC4F7}" destId="{FDDF1743-7000-4814-9B80-706A9E68036F}" srcOrd="0" destOrd="0" presId="urn:microsoft.com/office/officeart/2005/8/layout/hierarchy3"/>
    <dgm:cxn modelId="{2481CD63-88DF-4F2A-BF4C-00922776C641}" type="presParOf" srcId="{70F75AEB-EAD8-494E-B0F7-8706D1BFC4F7}" destId="{F2126DB5-0C6C-4444-8711-55F3373E4ADC}" srcOrd="1" destOrd="0" presId="urn:microsoft.com/office/officeart/2005/8/layout/hierarchy3"/>
    <dgm:cxn modelId="{64440EED-2ACD-49DC-B4BC-F5E9A37E2E37}" type="presParOf" srcId="{F0D43745-22C4-4CA2-AC25-91977F73F650}" destId="{EEA65146-7601-44AA-BC6E-D404610640DA}" srcOrd="1" destOrd="0" presId="urn:microsoft.com/office/officeart/2005/8/layout/hierarchy3"/>
    <dgm:cxn modelId="{582330D4-D669-4DAA-B7B6-A7E80313D7C0}" type="presParOf" srcId="{EEA65146-7601-44AA-BC6E-D404610640DA}" destId="{DF725489-3622-4610-8295-D7EAF96DDECF}" srcOrd="0" destOrd="0" presId="urn:microsoft.com/office/officeart/2005/8/layout/hierarchy3"/>
    <dgm:cxn modelId="{CFF6964B-CEBB-42A8-A062-8AA08B318874}" type="presParOf" srcId="{EEA65146-7601-44AA-BC6E-D404610640DA}" destId="{84BA76C9-4281-44B4-9614-F98E70DD3FCD}" srcOrd="1" destOrd="0" presId="urn:microsoft.com/office/officeart/2005/8/layout/hierarchy3"/>
    <dgm:cxn modelId="{96426E67-91F5-4A2C-AC2F-68741DC127C2}" type="presParOf" srcId="{EEA65146-7601-44AA-BC6E-D404610640DA}" destId="{7990A938-887B-4F05-9439-33D7E6877B5D}" srcOrd="2" destOrd="0" presId="urn:microsoft.com/office/officeart/2005/8/layout/hierarchy3"/>
    <dgm:cxn modelId="{6A5DC11D-56CB-491F-90B9-BBA7E668424B}" type="presParOf" srcId="{EEA65146-7601-44AA-BC6E-D404610640DA}" destId="{095D66F7-4EB6-4E8E-93D8-0953239702FB}" srcOrd="3" destOrd="0" presId="urn:microsoft.com/office/officeart/2005/8/layout/hierarchy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0982E1-80B5-446E-98FD-7B33115E9815}"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s-GT"/>
        </a:p>
      </dgm:t>
    </dgm:pt>
    <dgm:pt modelId="{6EC67AC4-2B8E-40A1-AD62-33BB38335D03}">
      <dgm:prSet phldrT="[Texto]"/>
      <dgm:spPr/>
      <dgm:t>
        <a:bodyPr/>
        <a:lstStyle/>
        <a:p>
          <a:r>
            <a:rPr lang="es-GT" dirty="0"/>
            <a:t>Se quedaron en cama 40 días</a:t>
          </a:r>
        </a:p>
      </dgm:t>
    </dgm:pt>
    <dgm:pt modelId="{67C4CE5C-A1C8-4A56-9747-90D442F51960}" type="parTrans" cxnId="{B0DA7998-C90C-4ED3-A53C-932467BB36D8}">
      <dgm:prSet/>
      <dgm:spPr/>
      <dgm:t>
        <a:bodyPr/>
        <a:lstStyle/>
        <a:p>
          <a:endParaRPr lang="es-GT"/>
        </a:p>
      </dgm:t>
    </dgm:pt>
    <dgm:pt modelId="{1042F3CD-2592-4A91-B2C9-19D4DE57377A}" type="sibTrans" cxnId="{B0DA7998-C90C-4ED3-A53C-932467BB36D8}">
      <dgm:prSet/>
      <dgm:spPr/>
      <dgm:t>
        <a:bodyPr/>
        <a:lstStyle/>
        <a:p>
          <a:endParaRPr lang="es-GT"/>
        </a:p>
      </dgm:t>
    </dgm:pt>
    <dgm:pt modelId="{233AED72-76CB-445D-B860-8D47303CCD59}">
      <dgm:prSet phldrT="[Texto]"/>
      <dgm:spPr/>
      <dgm:t>
        <a:bodyPr/>
        <a:lstStyle/>
        <a:p>
          <a:r>
            <a:rPr lang="es-GT" dirty="0"/>
            <a:t>No realizaron ningún tipo de ejercicio moderado</a:t>
          </a:r>
        </a:p>
      </dgm:t>
    </dgm:pt>
    <dgm:pt modelId="{FB643EB3-0D31-45F7-9DC3-BBC781400389}" type="parTrans" cxnId="{D7636B92-1585-418D-A341-8918E859F14D}">
      <dgm:prSet/>
      <dgm:spPr/>
      <dgm:t>
        <a:bodyPr/>
        <a:lstStyle/>
        <a:p>
          <a:endParaRPr lang="es-GT"/>
        </a:p>
      </dgm:t>
    </dgm:pt>
    <dgm:pt modelId="{5E8B056B-20AD-4A2C-B61B-983B839774A9}" type="sibTrans" cxnId="{D7636B92-1585-418D-A341-8918E859F14D}">
      <dgm:prSet/>
      <dgm:spPr/>
      <dgm:t>
        <a:bodyPr/>
        <a:lstStyle/>
        <a:p>
          <a:endParaRPr lang="es-GT"/>
        </a:p>
      </dgm:t>
    </dgm:pt>
    <dgm:pt modelId="{3D59ABBA-72F7-4815-9A9A-AF00A0F02B4F}">
      <dgm:prSet phldrT="[Texto]"/>
      <dgm:spPr/>
      <dgm:t>
        <a:bodyPr/>
        <a:lstStyle/>
        <a:p>
          <a:r>
            <a:rPr lang="es-GT" dirty="0"/>
            <a:t>La alimentación se basó en bebidas calientes</a:t>
          </a:r>
        </a:p>
      </dgm:t>
    </dgm:pt>
    <dgm:pt modelId="{CE564624-C300-4FFA-8381-5298545B9827}" type="parTrans" cxnId="{34430B3B-1232-4C36-A6CB-6F840C6A2CD5}">
      <dgm:prSet/>
      <dgm:spPr/>
      <dgm:t>
        <a:bodyPr/>
        <a:lstStyle/>
        <a:p>
          <a:endParaRPr lang="es-GT"/>
        </a:p>
      </dgm:t>
    </dgm:pt>
    <dgm:pt modelId="{6C116E95-DA9D-41D1-BF1D-B3E32BB605A5}" type="sibTrans" cxnId="{34430B3B-1232-4C36-A6CB-6F840C6A2CD5}">
      <dgm:prSet/>
      <dgm:spPr/>
      <dgm:t>
        <a:bodyPr/>
        <a:lstStyle/>
        <a:p>
          <a:endParaRPr lang="es-GT"/>
        </a:p>
      </dgm:t>
    </dgm:pt>
    <dgm:pt modelId="{D21DB3E8-6713-4991-8FFA-7DAB9D364C7D}">
      <dgm:prSet phldrT="[Texto]"/>
      <dgm:spPr/>
      <dgm:t>
        <a:bodyPr/>
        <a:lstStyle/>
        <a:p>
          <a:r>
            <a:rPr lang="es-GT" dirty="0"/>
            <a:t>No</a:t>
          </a:r>
          <a:r>
            <a:rPr lang="es-GT" baseline="0" dirty="0"/>
            <a:t> pueden tomar agua ni bebidas frías</a:t>
          </a:r>
          <a:endParaRPr lang="es-GT" dirty="0"/>
        </a:p>
      </dgm:t>
    </dgm:pt>
    <dgm:pt modelId="{422F8308-51CF-40BC-AF5E-25440414FD39}" type="parTrans" cxnId="{078407E5-5B3D-4028-B5FF-6CC1ABC9C2D6}">
      <dgm:prSet/>
      <dgm:spPr/>
      <dgm:t>
        <a:bodyPr/>
        <a:lstStyle/>
        <a:p>
          <a:endParaRPr lang="es-GT"/>
        </a:p>
      </dgm:t>
    </dgm:pt>
    <dgm:pt modelId="{32F03590-E568-4A62-9EF8-13B91B7EFA33}" type="sibTrans" cxnId="{078407E5-5B3D-4028-B5FF-6CC1ABC9C2D6}">
      <dgm:prSet/>
      <dgm:spPr/>
      <dgm:t>
        <a:bodyPr/>
        <a:lstStyle/>
        <a:p>
          <a:endParaRPr lang="es-GT"/>
        </a:p>
      </dgm:t>
    </dgm:pt>
    <dgm:pt modelId="{C3C5375A-1B51-4D5E-88D0-4B7DD9054C84}">
      <dgm:prSet/>
      <dgm:spPr/>
      <dgm:t>
        <a:bodyPr/>
        <a:lstStyle/>
        <a:p>
          <a:r>
            <a:rPr lang="es-GT" dirty="0"/>
            <a:t>No</a:t>
          </a:r>
          <a:r>
            <a:rPr lang="es-GT" baseline="0" dirty="0"/>
            <a:t> pueden caminar descalzas o con calcetas</a:t>
          </a:r>
          <a:endParaRPr lang="es-GT" dirty="0"/>
        </a:p>
      </dgm:t>
    </dgm:pt>
    <dgm:pt modelId="{FCFDD6AA-E8C7-4761-851A-C4EA34B98962}" type="parTrans" cxnId="{3D66CAA3-6871-4F1E-BE7C-BF4F00120FB1}">
      <dgm:prSet/>
      <dgm:spPr/>
      <dgm:t>
        <a:bodyPr/>
        <a:lstStyle/>
        <a:p>
          <a:endParaRPr lang="es-GT"/>
        </a:p>
      </dgm:t>
    </dgm:pt>
    <dgm:pt modelId="{274A1781-D720-4F76-B5A7-24C7FACC2672}" type="sibTrans" cxnId="{3D66CAA3-6871-4F1E-BE7C-BF4F00120FB1}">
      <dgm:prSet/>
      <dgm:spPr/>
      <dgm:t>
        <a:bodyPr/>
        <a:lstStyle/>
        <a:p>
          <a:endParaRPr lang="es-GT"/>
        </a:p>
      </dgm:t>
    </dgm:pt>
    <dgm:pt modelId="{CA92066F-C4FA-4F4D-BE69-4D97CC220FC2}" type="pres">
      <dgm:prSet presAssocID="{2F0982E1-80B5-446E-98FD-7B33115E9815}" presName="diagram" presStyleCnt="0">
        <dgm:presLayoutVars>
          <dgm:dir/>
          <dgm:resizeHandles val="exact"/>
        </dgm:presLayoutVars>
      </dgm:prSet>
      <dgm:spPr/>
    </dgm:pt>
    <dgm:pt modelId="{C0F64929-E4CF-4C86-AB84-1D029AEB4FA7}" type="pres">
      <dgm:prSet presAssocID="{6EC67AC4-2B8E-40A1-AD62-33BB38335D03}" presName="node" presStyleLbl="node1" presStyleIdx="0" presStyleCnt="5">
        <dgm:presLayoutVars>
          <dgm:bulletEnabled val="1"/>
        </dgm:presLayoutVars>
      </dgm:prSet>
      <dgm:spPr/>
    </dgm:pt>
    <dgm:pt modelId="{F17560BF-395E-44AA-AE09-66A074CD8EE7}" type="pres">
      <dgm:prSet presAssocID="{1042F3CD-2592-4A91-B2C9-19D4DE57377A}" presName="sibTrans" presStyleCnt="0"/>
      <dgm:spPr/>
    </dgm:pt>
    <dgm:pt modelId="{851135F0-BE22-4C0C-BDD0-A31E144ADF96}" type="pres">
      <dgm:prSet presAssocID="{233AED72-76CB-445D-B860-8D47303CCD59}" presName="node" presStyleLbl="node1" presStyleIdx="1" presStyleCnt="5">
        <dgm:presLayoutVars>
          <dgm:bulletEnabled val="1"/>
        </dgm:presLayoutVars>
      </dgm:prSet>
      <dgm:spPr/>
    </dgm:pt>
    <dgm:pt modelId="{3FD8B3D1-FC16-4BB9-886F-C9FF4AD3AEC1}" type="pres">
      <dgm:prSet presAssocID="{5E8B056B-20AD-4A2C-B61B-983B839774A9}" presName="sibTrans" presStyleCnt="0"/>
      <dgm:spPr/>
    </dgm:pt>
    <dgm:pt modelId="{B7B79F1D-CDE6-4F9C-88BA-3EE0147760BE}" type="pres">
      <dgm:prSet presAssocID="{3D59ABBA-72F7-4815-9A9A-AF00A0F02B4F}" presName="node" presStyleLbl="node1" presStyleIdx="2" presStyleCnt="5">
        <dgm:presLayoutVars>
          <dgm:bulletEnabled val="1"/>
        </dgm:presLayoutVars>
      </dgm:prSet>
      <dgm:spPr/>
    </dgm:pt>
    <dgm:pt modelId="{6D6A0F51-6663-4F89-A785-136C5ED5C356}" type="pres">
      <dgm:prSet presAssocID="{6C116E95-DA9D-41D1-BF1D-B3E32BB605A5}" presName="sibTrans" presStyleCnt="0"/>
      <dgm:spPr/>
    </dgm:pt>
    <dgm:pt modelId="{E88586A2-9D9F-457C-A392-4CCE7EABF6F8}" type="pres">
      <dgm:prSet presAssocID="{D21DB3E8-6713-4991-8FFA-7DAB9D364C7D}" presName="node" presStyleLbl="node1" presStyleIdx="3" presStyleCnt="5">
        <dgm:presLayoutVars>
          <dgm:bulletEnabled val="1"/>
        </dgm:presLayoutVars>
      </dgm:prSet>
      <dgm:spPr/>
    </dgm:pt>
    <dgm:pt modelId="{6CCBC25A-F758-414E-BCA9-554F28389004}" type="pres">
      <dgm:prSet presAssocID="{32F03590-E568-4A62-9EF8-13B91B7EFA33}" presName="sibTrans" presStyleCnt="0"/>
      <dgm:spPr/>
    </dgm:pt>
    <dgm:pt modelId="{B68796C1-A173-4338-B235-29F2D37833E7}" type="pres">
      <dgm:prSet presAssocID="{C3C5375A-1B51-4D5E-88D0-4B7DD9054C84}" presName="node" presStyleLbl="node1" presStyleIdx="4" presStyleCnt="5">
        <dgm:presLayoutVars>
          <dgm:bulletEnabled val="1"/>
        </dgm:presLayoutVars>
      </dgm:prSet>
      <dgm:spPr/>
    </dgm:pt>
  </dgm:ptLst>
  <dgm:cxnLst>
    <dgm:cxn modelId="{34430B3B-1232-4C36-A6CB-6F840C6A2CD5}" srcId="{2F0982E1-80B5-446E-98FD-7B33115E9815}" destId="{3D59ABBA-72F7-4815-9A9A-AF00A0F02B4F}" srcOrd="2" destOrd="0" parTransId="{CE564624-C300-4FFA-8381-5298545B9827}" sibTransId="{6C116E95-DA9D-41D1-BF1D-B3E32BB605A5}"/>
    <dgm:cxn modelId="{DEDDDF44-9F45-4499-B48F-84E3BDC1D9CE}" type="presOf" srcId="{D21DB3E8-6713-4991-8FFA-7DAB9D364C7D}" destId="{E88586A2-9D9F-457C-A392-4CCE7EABF6F8}" srcOrd="0" destOrd="0" presId="urn:microsoft.com/office/officeart/2005/8/layout/default"/>
    <dgm:cxn modelId="{9713E36C-552D-4046-B9A5-F23BCDEE5062}" type="presOf" srcId="{233AED72-76CB-445D-B860-8D47303CCD59}" destId="{851135F0-BE22-4C0C-BDD0-A31E144ADF96}" srcOrd="0" destOrd="0" presId="urn:microsoft.com/office/officeart/2005/8/layout/default"/>
    <dgm:cxn modelId="{C1D65054-898C-410E-AE6D-7E4E734B21C9}" type="presOf" srcId="{C3C5375A-1B51-4D5E-88D0-4B7DD9054C84}" destId="{B68796C1-A173-4338-B235-29F2D37833E7}" srcOrd="0" destOrd="0" presId="urn:microsoft.com/office/officeart/2005/8/layout/default"/>
    <dgm:cxn modelId="{78956775-28ED-492E-9A9C-555F2E7B1357}" type="presOf" srcId="{2F0982E1-80B5-446E-98FD-7B33115E9815}" destId="{CA92066F-C4FA-4F4D-BE69-4D97CC220FC2}" srcOrd="0" destOrd="0" presId="urn:microsoft.com/office/officeart/2005/8/layout/default"/>
    <dgm:cxn modelId="{F477B78E-B9E5-4AC3-9A9F-64A20EC4CE24}" type="presOf" srcId="{6EC67AC4-2B8E-40A1-AD62-33BB38335D03}" destId="{C0F64929-E4CF-4C86-AB84-1D029AEB4FA7}" srcOrd="0" destOrd="0" presId="urn:microsoft.com/office/officeart/2005/8/layout/default"/>
    <dgm:cxn modelId="{D7636B92-1585-418D-A341-8918E859F14D}" srcId="{2F0982E1-80B5-446E-98FD-7B33115E9815}" destId="{233AED72-76CB-445D-B860-8D47303CCD59}" srcOrd="1" destOrd="0" parTransId="{FB643EB3-0D31-45F7-9DC3-BBC781400389}" sibTransId="{5E8B056B-20AD-4A2C-B61B-983B839774A9}"/>
    <dgm:cxn modelId="{B0DA7998-C90C-4ED3-A53C-932467BB36D8}" srcId="{2F0982E1-80B5-446E-98FD-7B33115E9815}" destId="{6EC67AC4-2B8E-40A1-AD62-33BB38335D03}" srcOrd="0" destOrd="0" parTransId="{67C4CE5C-A1C8-4A56-9747-90D442F51960}" sibTransId="{1042F3CD-2592-4A91-B2C9-19D4DE57377A}"/>
    <dgm:cxn modelId="{3D66CAA3-6871-4F1E-BE7C-BF4F00120FB1}" srcId="{2F0982E1-80B5-446E-98FD-7B33115E9815}" destId="{C3C5375A-1B51-4D5E-88D0-4B7DD9054C84}" srcOrd="4" destOrd="0" parTransId="{FCFDD6AA-E8C7-4761-851A-C4EA34B98962}" sibTransId="{274A1781-D720-4F76-B5A7-24C7FACC2672}"/>
    <dgm:cxn modelId="{062872A8-7DFD-4CFF-8481-069BE68CC64F}" type="presOf" srcId="{3D59ABBA-72F7-4815-9A9A-AF00A0F02B4F}" destId="{B7B79F1D-CDE6-4F9C-88BA-3EE0147760BE}" srcOrd="0" destOrd="0" presId="urn:microsoft.com/office/officeart/2005/8/layout/default"/>
    <dgm:cxn modelId="{078407E5-5B3D-4028-B5FF-6CC1ABC9C2D6}" srcId="{2F0982E1-80B5-446E-98FD-7B33115E9815}" destId="{D21DB3E8-6713-4991-8FFA-7DAB9D364C7D}" srcOrd="3" destOrd="0" parTransId="{422F8308-51CF-40BC-AF5E-25440414FD39}" sibTransId="{32F03590-E568-4A62-9EF8-13B91B7EFA33}"/>
    <dgm:cxn modelId="{5DB9B3AF-364D-4D9D-8600-0E6B84146F9E}" type="presParOf" srcId="{CA92066F-C4FA-4F4D-BE69-4D97CC220FC2}" destId="{C0F64929-E4CF-4C86-AB84-1D029AEB4FA7}" srcOrd="0" destOrd="0" presId="urn:microsoft.com/office/officeart/2005/8/layout/default"/>
    <dgm:cxn modelId="{C825C560-866A-443E-978D-6FEA71BFAD90}" type="presParOf" srcId="{CA92066F-C4FA-4F4D-BE69-4D97CC220FC2}" destId="{F17560BF-395E-44AA-AE09-66A074CD8EE7}" srcOrd="1" destOrd="0" presId="urn:microsoft.com/office/officeart/2005/8/layout/default"/>
    <dgm:cxn modelId="{ED30ED95-021E-4433-B873-CFE47B8CC87C}" type="presParOf" srcId="{CA92066F-C4FA-4F4D-BE69-4D97CC220FC2}" destId="{851135F0-BE22-4C0C-BDD0-A31E144ADF96}" srcOrd="2" destOrd="0" presId="urn:microsoft.com/office/officeart/2005/8/layout/default"/>
    <dgm:cxn modelId="{7DF14470-9F2E-468B-A6B1-8F1AA5B719B4}" type="presParOf" srcId="{CA92066F-C4FA-4F4D-BE69-4D97CC220FC2}" destId="{3FD8B3D1-FC16-4BB9-886F-C9FF4AD3AEC1}" srcOrd="3" destOrd="0" presId="urn:microsoft.com/office/officeart/2005/8/layout/default"/>
    <dgm:cxn modelId="{9B383310-F63C-4AF3-A6D9-9B91F62E9C12}" type="presParOf" srcId="{CA92066F-C4FA-4F4D-BE69-4D97CC220FC2}" destId="{B7B79F1D-CDE6-4F9C-88BA-3EE0147760BE}" srcOrd="4" destOrd="0" presId="urn:microsoft.com/office/officeart/2005/8/layout/default"/>
    <dgm:cxn modelId="{871C2A4A-2E51-40C4-B52A-A52FB4743C8C}" type="presParOf" srcId="{CA92066F-C4FA-4F4D-BE69-4D97CC220FC2}" destId="{6D6A0F51-6663-4F89-A785-136C5ED5C356}" srcOrd="5" destOrd="0" presId="urn:microsoft.com/office/officeart/2005/8/layout/default"/>
    <dgm:cxn modelId="{CCCE3063-EF9A-47C3-BC10-A2978C779BBD}" type="presParOf" srcId="{CA92066F-C4FA-4F4D-BE69-4D97CC220FC2}" destId="{E88586A2-9D9F-457C-A392-4CCE7EABF6F8}" srcOrd="6" destOrd="0" presId="urn:microsoft.com/office/officeart/2005/8/layout/default"/>
    <dgm:cxn modelId="{19A84B4D-7C0E-407B-8CC2-67CC7D8D3D8C}" type="presParOf" srcId="{CA92066F-C4FA-4F4D-BE69-4D97CC220FC2}" destId="{6CCBC25A-F758-414E-BCA9-554F28389004}" srcOrd="7" destOrd="0" presId="urn:microsoft.com/office/officeart/2005/8/layout/default"/>
    <dgm:cxn modelId="{44D6A585-35FC-4108-99AB-FAEFC0117851}" type="presParOf" srcId="{CA92066F-C4FA-4F4D-BE69-4D97CC220FC2}" destId="{B68796C1-A173-4338-B235-29F2D37833E7}"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0982E1-80B5-446E-98FD-7B33115E981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GT"/>
        </a:p>
      </dgm:t>
    </dgm:pt>
    <dgm:pt modelId="{6EC67AC4-2B8E-40A1-AD62-33BB38335D03}">
      <dgm:prSet phldrT="[Texto]"/>
      <dgm:spPr/>
      <dgm:t>
        <a:bodyPr/>
        <a:lstStyle/>
        <a:p>
          <a:r>
            <a:rPr lang="es-GT" dirty="0"/>
            <a:t>La mayoría le ha dado lactancia materna </a:t>
          </a:r>
        </a:p>
      </dgm:t>
    </dgm:pt>
    <dgm:pt modelId="{67C4CE5C-A1C8-4A56-9747-90D442F51960}" type="parTrans" cxnId="{B0DA7998-C90C-4ED3-A53C-932467BB36D8}">
      <dgm:prSet/>
      <dgm:spPr/>
      <dgm:t>
        <a:bodyPr/>
        <a:lstStyle/>
        <a:p>
          <a:endParaRPr lang="es-GT"/>
        </a:p>
      </dgm:t>
    </dgm:pt>
    <dgm:pt modelId="{1042F3CD-2592-4A91-B2C9-19D4DE57377A}" type="sibTrans" cxnId="{B0DA7998-C90C-4ED3-A53C-932467BB36D8}">
      <dgm:prSet/>
      <dgm:spPr/>
      <dgm:t>
        <a:bodyPr/>
        <a:lstStyle/>
        <a:p>
          <a:endParaRPr lang="es-GT"/>
        </a:p>
      </dgm:t>
    </dgm:pt>
    <dgm:pt modelId="{233AED72-76CB-445D-B860-8D47303CCD59}">
      <dgm:prSet phldrT="[Texto]"/>
      <dgm:spPr/>
      <dgm:t>
        <a:bodyPr/>
        <a:lstStyle/>
        <a:p>
          <a:r>
            <a:rPr lang="es-GT" dirty="0"/>
            <a:t>Desnutrición: Iniciaron  con algunas semanas de nacidos</a:t>
          </a:r>
        </a:p>
      </dgm:t>
    </dgm:pt>
    <dgm:pt modelId="{FB643EB3-0D31-45F7-9DC3-BBC781400389}" type="parTrans" cxnId="{D7636B92-1585-418D-A341-8918E859F14D}">
      <dgm:prSet/>
      <dgm:spPr/>
      <dgm:t>
        <a:bodyPr/>
        <a:lstStyle/>
        <a:p>
          <a:endParaRPr lang="es-GT"/>
        </a:p>
      </dgm:t>
    </dgm:pt>
    <dgm:pt modelId="{5E8B056B-20AD-4A2C-B61B-983B839774A9}" type="sibTrans" cxnId="{D7636B92-1585-418D-A341-8918E859F14D}">
      <dgm:prSet/>
      <dgm:spPr/>
      <dgm:t>
        <a:bodyPr/>
        <a:lstStyle/>
        <a:p>
          <a:endParaRPr lang="es-GT"/>
        </a:p>
      </dgm:t>
    </dgm:pt>
    <dgm:pt modelId="{3D59ABBA-72F7-4815-9A9A-AF00A0F02B4F}">
      <dgm:prSet phldrT="[Texto]"/>
      <dgm:spPr/>
      <dgm:t>
        <a:bodyPr/>
        <a:lstStyle/>
        <a:p>
          <a:r>
            <a:rPr lang="es-GT" dirty="0"/>
            <a:t>La lactancia materna se prolonga más de los 2 años recomendados por FAO</a:t>
          </a:r>
        </a:p>
      </dgm:t>
    </dgm:pt>
    <dgm:pt modelId="{CE564624-C300-4FFA-8381-5298545B9827}" type="parTrans" cxnId="{34430B3B-1232-4C36-A6CB-6F840C6A2CD5}">
      <dgm:prSet/>
      <dgm:spPr/>
      <dgm:t>
        <a:bodyPr/>
        <a:lstStyle/>
        <a:p>
          <a:endParaRPr lang="es-GT"/>
        </a:p>
      </dgm:t>
    </dgm:pt>
    <dgm:pt modelId="{6C116E95-DA9D-41D1-BF1D-B3E32BB605A5}" type="sibTrans" cxnId="{34430B3B-1232-4C36-A6CB-6F840C6A2CD5}">
      <dgm:prSet/>
      <dgm:spPr/>
      <dgm:t>
        <a:bodyPr/>
        <a:lstStyle/>
        <a:p>
          <a:endParaRPr lang="es-GT"/>
        </a:p>
      </dgm:t>
    </dgm:pt>
    <dgm:pt modelId="{D21DB3E8-6713-4991-8FFA-7DAB9D364C7D}">
      <dgm:prSet phldrT="[Texto]"/>
      <dgm:spPr/>
      <dgm:t>
        <a:bodyPr/>
        <a:lstStyle/>
        <a:p>
          <a:r>
            <a:rPr lang="es-GT" dirty="0"/>
            <a:t>Solo</a:t>
          </a:r>
          <a:r>
            <a:rPr lang="es-GT" baseline="0" dirty="0"/>
            <a:t> comen 2 o 3 veces al día (no incluyen meriendas)</a:t>
          </a:r>
          <a:endParaRPr lang="es-GT" dirty="0"/>
        </a:p>
      </dgm:t>
    </dgm:pt>
    <dgm:pt modelId="{422F8308-51CF-40BC-AF5E-25440414FD39}" type="parTrans" cxnId="{078407E5-5B3D-4028-B5FF-6CC1ABC9C2D6}">
      <dgm:prSet/>
      <dgm:spPr/>
      <dgm:t>
        <a:bodyPr/>
        <a:lstStyle/>
        <a:p>
          <a:endParaRPr lang="es-GT"/>
        </a:p>
      </dgm:t>
    </dgm:pt>
    <dgm:pt modelId="{32F03590-E568-4A62-9EF8-13B91B7EFA33}" type="sibTrans" cxnId="{078407E5-5B3D-4028-B5FF-6CC1ABC9C2D6}">
      <dgm:prSet/>
      <dgm:spPr/>
      <dgm:t>
        <a:bodyPr/>
        <a:lstStyle/>
        <a:p>
          <a:endParaRPr lang="es-GT"/>
        </a:p>
      </dgm:t>
    </dgm:pt>
    <dgm:pt modelId="{C3C5375A-1B51-4D5E-88D0-4B7DD9054C84}">
      <dgm:prSet/>
      <dgm:spPr/>
      <dgm:t>
        <a:bodyPr/>
        <a:lstStyle/>
        <a:p>
          <a:r>
            <a:rPr lang="es-GT" dirty="0"/>
            <a:t>Iniciaron</a:t>
          </a:r>
          <a:r>
            <a:rPr lang="es-GT" baseline="0" dirty="0"/>
            <a:t> la alimentación complementaria a los 8 o 9 meses (6 meses recomendado)</a:t>
          </a:r>
          <a:endParaRPr lang="es-GT" dirty="0"/>
        </a:p>
      </dgm:t>
    </dgm:pt>
    <dgm:pt modelId="{FCFDD6AA-E8C7-4761-851A-C4EA34B98962}" type="parTrans" cxnId="{3D66CAA3-6871-4F1E-BE7C-BF4F00120FB1}">
      <dgm:prSet/>
      <dgm:spPr/>
      <dgm:t>
        <a:bodyPr/>
        <a:lstStyle/>
        <a:p>
          <a:endParaRPr lang="es-GT"/>
        </a:p>
      </dgm:t>
    </dgm:pt>
    <dgm:pt modelId="{274A1781-D720-4F76-B5A7-24C7FACC2672}" type="sibTrans" cxnId="{3D66CAA3-6871-4F1E-BE7C-BF4F00120FB1}">
      <dgm:prSet/>
      <dgm:spPr/>
      <dgm:t>
        <a:bodyPr/>
        <a:lstStyle/>
        <a:p>
          <a:endParaRPr lang="es-GT"/>
        </a:p>
      </dgm:t>
    </dgm:pt>
    <dgm:pt modelId="{D1484D77-E79D-4C34-965B-65D17D83895B}">
      <dgm:prSet/>
      <dgm:spPr/>
      <dgm:t>
        <a:bodyPr/>
        <a:lstStyle/>
        <a:p>
          <a:r>
            <a:rPr lang="es-GT" dirty="0"/>
            <a:t>Iniciaron</a:t>
          </a:r>
          <a:r>
            <a:rPr lang="es-GT" baseline="0" dirty="0"/>
            <a:t> la alimentación complementaria antes de los 4 meses.</a:t>
          </a:r>
          <a:endParaRPr lang="es-GT" dirty="0"/>
        </a:p>
      </dgm:t>
    </dgm:pt>
    <dgm:pt modelId="{4C1256A5-568A-4C49-B872-D484AC2DBCF8}" type="parTrans" cxnId="{ABAA4217-7F19-4549-8F32-FF2DA53314A3}">
      <dgm:prSet/>
      <dgm:spPr/>
      <dgm:t>
        <a:bodyPr/>
        <a:lstStyle/>
        <a:p>
          <a:endParaRPr lang="es-GT"/>
        </a:p>
      </dgm:t>
    </dgm:pt>
    <dgm:pt modelId="{051C024F-6EB4-47D4-BB79-862745794861}" type="sibTrans" cxnId="{ABAA4217-7F19-4549-8F32-FF2DA53314A3}">
      <dgm:prSet/>
      <dgm:spPr/>
      <dgm:t>
        <a:bodyPr/>
        <a:lstStyle/>
        <a:p>
          <a:endParaRPr lang="es-GT"/>
        </a:p>
      </dgm:t>
    </dgm:pt>
    <dgm:pt modelId="{CA92066F-C4FA-4F4D-BE69-4D97CC220FC2}" type="pres">
      <dgm:prSet presAssocID="{2F0982E1-80B5-446E-98FD-7B33115E9815}" presName="diagram" presStyleCnt="0">
        <dgm:presLayoutVars>
          <dgm:dir/>
          <dgm:resizeHandles val="exact"/>
        </dgm:presLayoutVars>
      </dgm:prSet>
      <dgm:spPr/>
    </dgm:pt>
    <dgm:pt modelId="{C0F64929-E4CF-4C86-AB84-1D029AEB4FA7}" type="pres">
      <dgm:prSet presAssocID="{6EC67AC4-2B8E-40A1-AD62-33BB38335D03}" presName="node" presStyleLbl="node1" presStyleIdx="0" presStyleCnt="6">
        <dgm:presLayoutVars>
          <dgm:bulletEnabled val="1"/>
        </dgm:presLayoutVars>
      </dgm:prSet>
      <dgm:spPr/>
    </dgm:pt>
    <dgm:pt modelId="{F17560BF-395E-44AA-AE09-66A074CD8EE7}" type="pres">
      <dgm:prSet presAssocID="{1042F3CD-2592-4A91-B2C9-19D4DE57377A}" presName="sibTrans" presStyleCnt="0"/>
      <dgm:spPr/>
    </dgm:pt>
    <dgm:pt modelId="{851135F0-BE22-4C0C-BDD0-A31E144ADF96}" type="pres">
      <dgm:prSet presAssocID="{233AED72-76CB-445D-B860-8D47303CCD59}" presName="node" presStyleLbl="node1" presStyleIdx="1" presStyleCnt="6">
        <dgm:presLayoutVars>
          <dgm:bulletEnabled val="1"/>
        </dgm:presLayoutVars>
      </dgm:prSet>
      <dgm:spPr/>
    </dgm:pt>
    <dgm:pt modelId="{3FD8B3D1-FC16-4BB9-886F-C9FF4AD3AEC1}" type="pres">
      <dgm:prSet presAssocID="{5E8B056B-20AD-4A2C-B61B-983B839774A9}" presName="sibTrans" presStyleCnt="0"/>
      <dgm:spPr/>
    </dgm:pt>
    <dgm:pt modelId="{B7B79F1D-CDE6-4F9C-88BA-3EE0147760BE}" type="pres">
      <dgm:prSet presAssocID="{3D59ABBA-72F7-4815-9A9A-AF00A0F02B4F}" presName="node" presStyleLbl="node1" presStyleIdx="2" presStyleCnt="6">
        <dgm:presLayoutVars>
          <dgm:bulletEnabled val="1"/>
        </dgm:presLayoutVars>
      </dgm:prSet>
      <dgm:spPr/>
    </dgm:pt>
    <dgm:pt modelId="{6D6A0F51-6663-4F89-A785-136C5ED5C356}" type="pres">
      <dgm:prSet presAssocID="{6C116E95-DA9D-41D1-BF1D-B3E32BB605A5}" presName="sibTrans" presStyleCnt="0"/>
      <dgm:spPr/>
    </dgm:pt>
    <dgm:pt modelId="{E88586A2-9D9F-457C-A392-4CCE7EABF6F8}" type="pres">
      <dgm:prSet presAssocID="{D21DB3E8-6713-4991-8FFA-7DAB9D364C7D}" presName="node" presStyleLbl="node1" presStyleIdx="3" presStyleCnt="6">
        <dgm:presLayoutVars>
          <dgm:bulletEnabled val="1"/>
        </dgm:presLayoutVars>
      </dgm:prSet>
      <dgm:spPr/>
    </dgm:pt>
    <dgm:pt modelId="{6CCBC25A-F758-414E-BCA9-554F28389004}" type="pres">
      <dgm:prSet presAssocID="{32F03590-E568-4A62-9EF8-13B91B7EFA33}" presName="sibTrans" presStyleCnt="0"/>
      <dgm:spPr/>
    </dgm:pt>
    <dgm:pt modelId="{B68796C1-A173-4338-B235-29F2D37833E7}" type="pres">
      <dgm:prSet presAssocID="{C3C5375A-1B51-4D5E-88D0-4B7DD9054C84}" presName="node" presStyleLbl="node1" presStyleIdx="4" presStyleCnt="6">
        <dgm:presLayoutVars>
          <dgm:bulletEnabled val="1"/>
        </dgm:presLayoutVars>
      </dgm:prSet>
      <dgm:spPr/>
    </dgm:pt>
    <dgm:pt modelId="{3EAD9E7A-1EF1-460B-934D-9BDCDF70E4AB}" type="pres">
      <dgm:prSet presAssocID="{274A1781-D720-4F76-B5A7-24C7FACC2672}" presName="sibTrans" presStyleCnt="0"/>
      <dgm:spPr/>
    </dgm:pt>
    <dgm:pt modelId="{40AFD03A-710D-494C-BB3E-415A91C6CB23}" type="pres">
      <dgm:prSet presAssocID="{D1484D77-E79D-4C34-965B-65D17D83895B}" presName="node" presStyleLbl="node1" presStyleIdx="5" presStyleCnt="6">
        <dgm:presLayoutVars>
          <dgm:bulletEnabled val="1"/>
        </dgm:presLayoutVars>
      </dgm:prSet>
      <dgm:spPr/>
    </dgm:pt>
  </dgm:ptLst>
  <dgm:cxnLst>
    <dgm:cxn modelId="{ABAA4217-7F19-4549-8F32-FF2DA53314A3}" srcId="{2F0982E1-80B5-446E-98FD-7B33115E9815}" destId="{D1484D77-E79D-4C34-965B-65D17D83895B}" srcOrd="5" destOrd="0" parTransId="{4C1256A5-568A-4C49-B872-D484AC2DBCF8}" sibTransId="{051C024F-6EB4-47D4-BB79-862745794861}"/>
    <dgm:cxn modelId="{2D114739-4016-4654-8834-568467BCAE6F}" type="presOf" srcId="{D1484D77-E79D-4C34-965B-65D17D83895B}" destId="{40AFD03A-710D-494C-BB3E-415A91C6CB23}" srcOrd="0" destOrd="0" presId="urn:microsoft.com/office/officeart/2005/8/layout/default"/>
    <dgm:cxn modelId="{34430B3B-1232-4C36-A6CB-6F840C6A2CD5}" srcId="{2F0982E1-80B5-446E-98FD-7B33115E9815}" destId="{3D59ABBA-72F7-4815-9A9A-AF00A0F02B4F}" srcOrd="2" destOrd="0" parTransId="{CE564624-C300-4FFA-8381-5298545B9827}" sibTransId="{6C116E95-DA9D-41D1-BF1D-B3E32BB605A5}"/>
    <dgm:cxn modelId="{DEDDDF44-9F45-4499-B48F-84E3BDC1D9CE}" type="presOf" srcId="{D21DB3E8-6713-4991-8FFA-7DAB9D364C7D}" destId="{E88586A2-9D9F-457C-A392-4CCE7EABF6F8}" srcOrd="0" destOrd="0" presId="urn:microsoft.com/office/officeart/2005/8/layout/default"/>
    <dgm:cxn modelId="{9713E36C-552D-4046-B9A5-F23BCDEE5062}" type="presOf" srcId="{233AED72-76CB-445D-B860-8D47303CCD59}" destId="{851135F0-BE22-4C0C-BDD0-A31E144ADF96}" srcOrd="0" destOrd="0" presId="urn:microsoft.com/office/officeart/2005/8/layout/default"/>
    <dgm:cxn modelId="{C1D65054-898C-410E-AE6D-7E4E734B21C9}" type="presOf" srcId="{C3C5375A-1B51-4D5E-88D0-4B7DD9054C84}" destId="{B68796C1-A173-4338-B235-29F2D37833E7}" srcOrd="0" destOrd="0" presId="urn:microsoft.com/office/officeart/2005/8/layout/default"/>
    <dgm:cxn modelId="{78956775-28ED-492E-9A9C-555F2E7B1357}" type="presOf" srcId="{2F0982E1-80B5-446E-98FD-7B33115E9815}" destId="{CA92066F-C4FA-4F4D-BE69-4D97CC220FC2}" srcOrd="0" destOrd="0" presId="urn:microsoft.com/office/officeart/2005/8/layout/default"/>
    <dgm:cxn modelId="{F477B78E-B9E5-4AC3-9A9F-64A20EC4CE24}" type="presOf" srcId="{6EC67AC4-2B8E-40A1-AD62-33BB38335D03}" destId="{C0F64929-E4CF-4C86-AB84-1D029AEB4FA7}" srcOrd="0" destOrd="0" presId="urn:microsoft.com/office/officeart/2005/8/layout/default"/>
    <dgm:cxn modelId="{D7636B92-1585-418D-A341-8918E859F14D}" srcId="{2F0982E1-80B5-446E-98FD-7B33115E9815}" destId="{233AED72-76CB-445D-B860-8D47303CCD59}" srcOrd="1" destOrd="0" parTransId="{FB643EB3-0D31-45F7-9DC3-BBC781400389}" sibTransId="{5E8B056B-20AD-4A2C-B61B-983B839774A9}"/>
    <dgm:cxn modelId="{B0DA7998-C90C-4ED3-A53C-932467BB36D8}" srcId="{2F0982E1-80B5-446E-98FD-7B33115E9815}" destId="{6EC67AC4-2B8E-40A1-AD62-33BB38335D03}" srcOrd="0" destOrd="0" parTransId="{67C4CE5C-A1C8-4A56-9747-90D442F51960}" sibTransId="{1042F3CD-2592-4A91-B2C9-19D4DE57377A}"/>
    <dgm:cxn modelId="{3D66CAA3-6871-4F1E-BE7C-BF4F00120FB1}" srcId="{2F0982E1-80B5-446E-98FD-7B33115E9815}" destId="{C3C5375A-1B51-4D5E-88D0-4B7DD9054C84}" srcOrd="4" destOrd="0" parTransId="{FCFDD6AA-E8C7-4761-851A-C4EA34B98962}" sibTransId="{274A1781-D720-4F76-B5A7-24C7FACC2672}"/>
    <dgm:cxn modelId="{062872A8-7DFD-4CFF-8481-069BE68CC64F}" type="presOf" srcId="{3D59ABBA-72F7-4815-9A9A-AF00A0F02B4F}" destId="{B7B79F1D-CDE6-4F9C-88BA-3EE0147760BE}" srcOrd="0" destOrd="0" presId="urn:microsoft.com/office/officeart/2005/8/layout/default"/>
    <dgm:cxn modelId="{078407E5-5B3D-4028-B5FF-6CC1ABC9C2D6}" srcId="{2F0982E1-80B5-446E-98FD-7B33115E9815}" destId="{D21DB3E8-6713-4991-8FFA-7DAB9D364C7D}" srcOrd="3" destOrd="0" parTransId="{422F8308-51CF-40BC-AF5E-25440414FD39}" sibTransId="{32F03590-E568-4A62-9EF8-13B91B7EFA33}"/>
    <dgm:cxn modelId="{5DB9B3AF-364D-4D9D-8600-0E6B84146F9E}" type="presParOf" srcId="{CA92066F-C4FA-4F4D-BE69-4D97CC220FC2}" destId="{C0F64929-E4CF-4C86-AB84-1D029AEB4FA7}" srcOrd="0" destOrd="0" presId="urn:microsoft.com/office/officeart/2005/8/layout/default"/>
    <dgm:cxn modelId="{C825C560-866A-443E-978D-6FEA71BFAD90}" type="presParOf" srcId="{CA92066F-C4FA-4F4D-BE69-4D97CC220FC2}" destId="{F17560BF-395E-44AA-AE09-66A074CD8EE7}" srcOrd="1" destOrd="0" presId="urn:microsoft.com/office/officeart/2005/8/layout/default"/>
    <dgm:cxn modelId="{ED30ED95-021E-4433-B873-CFE47B8CC87C}" type="presParOf" srcId="{CA92066F-C4FA-4F4D-BE69-4D97CC220FC2}" destId="{851135F0-BE22-4C0C-BDD0-A31E144ADF96}" srcOrd="2" destOrd="0" presId="urn:microsoft.com/office/officeart/2005/8/layout/default"/>
    <dgm:cxn modelId="{7DF14470-9F2E-468B-A6B1-8F1AA5B719B4}" type="presParOf" srcId="{CA92066F-C4FA-4F4D-BE69-4D97CC220FC2}" destId="{3FD8B3D1-FC16-4BB9-886F-C9FF4AD3AEC1}" srcOrd="3" destOrd="0" presId="urn:microsoft.com/office/officeart/2005/8/layout/default"/>
    <dgm:cxn modelId="{9B383310-F63C-4AF3-A6D9-9B91F62E9C12}" type="presParOf" srcId="{CA92066F-C4FA-4F4D-BE69-4D97CC220FC2}" destId="{B7B79F1D-CDE6-4F9C-88BA-3EE0147760BE}" srcOrd="4" destOrd="0" presId="urn:microsoft.com/office/officeart/2005/8/layout/default"/>
    <dgm:cxn modelId="{871C2A4A-2E51-40C4-B52A-A52FB4743C8C}" type="presParOf" srcId="{CA92066F-C4FA-4F4D-BE69-4D97CC220FC2}" destId="{6D6A0F51-6663-4F89-A785-136C5ED5C356}" srcOrd="5" destOrd="0" presId="urn:microsoft.com/office/officeart/2005/8/layout/default"/>
    <dgm:cxn modelId="{CCCE3063-EF9A-47C3-BC10-A2978C779BBD}" type="presParOf" srcId="{CA92066F-C4FA-4F4D-BE69-4D97CC220FC2}" destId="{E88586A2-9D9F-457C-A392-4CCE7EABF6F8}" srcOrd="6" destOrd="0" presId="urn:microsoft.com/office/officeart/2005/8/layout/default"/>
    <dgm:cxn modelId="{19A84B4D-7C0E-407B-8CC2-67CC7D8D3D8C}" type="presParOf" srcId="{CA92066F-C4FA-4F4D-BE69-4D97CC220FC2}" destId="{6CCBC25A-F758-414E-BCA9-554F28389004}" srcOrd="7" destOrd="0" presId="urn:microsoft.com/office/officeart/2005/8/layout/default"/>
    <dgm:cxn modelId="{44D6A585-35FC-4108-99AB-FAEFC0117851}" type="presParOf" srcId="{CA92066F-C4FA-4F4D-BE69-4D97CC220FC2}" destId="{B68796C1-A173-4338-B235-29F2D37833E7}" srcOrd="8" destOrd="0" presId="urn:microsoft.com/office/officeart/2005/8/layout/default"/>
    <dgm:cxn modelId="{321E56AD-3261-4909-A141-4B98800DCF88}" type="presParOf" srcId="{CA92066F-C4FA-4F4D-BE69-4D97CC220FC2}" destId="{3EAD9E7A-1EF1-460B-934D-9BDCDF70E4AB}" srcOrd="9" destOrd="0" presId="urn:microsoft.com/office/officeart/2005/8/layout/default"/>
    <dgm:cxn modelId="{B9803074-B8D6-49B6-9D5C-544E8145BDCE}" type="presParOf" srcId="{CA92066F-C4FA-4F4D-BE69-4D97CC220FC2}" destId="{40AFD03A-710D-494C-BB3E-415A91C6CB23}"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0982E1-80B5-446E-98FD-7B33115E9815}"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s-GT"/>
        </a:p>
      </dgm:t>
    </dgm:pt>
    <dgm:pt modelId="{6EC67AC4-2B8E-40A1-AD62-33BB38335D03}">
      <dgm:prSet phldrT="[Texto]"/>
      <dgm:spPr/>
      <dgm:t>
        <a:bodyPr/>
        <a:lstStyle/>
        <a:p>
          <a:r>
            <a:rPr lang="es-GT" dirty="0"/>
            <a:t>Papillas gruesas no líquidas (dan licuadas)</a:t>
          </a:r>
        </a:p>
      </dgm:t>
    </dgm:pt>
    <dgm:pt modelId="{67C4CE5C-A1C8-4A56-9747-90D442F51960}" type="parTrans" cxnId="{B0DA7998-C90C-4ED3-A53C-932467BB36D8}">
      <dgm:prSet/>
      <dgm:spPr/>
      <dgm:t>
        <a:bodyPr/>
        <a:lstStyle/>
        <a:p>
          <a:endParaRPr lang="es-GT"/>
        </a:p>
      </dgm:t>
    </dgm:pt>
    <dgm:pt modelId="{1042F3CD-2592-4A91-B2C9-19D4DE57377A}" type="sibTrans" cxnId="{B0DA7998-C90C-4ED3-A53C-932467BB36D8}">
      <dgm:prSet/>
      <dgm:spPr/>
      <dgm:t>
        <a:bodyPr/>
        <a:lstStyle/>
        <a:p>
          <a:endParaRPr lang="es-GT"/>
        </a:p>
      </dgm:t>
    </dgm:pt>
    <dgm:pt modelId="{233AED72-76CB-445D-B860-8D47303CCD59}">
      <dgm:prSet phldrT="[Texto]"/>
      <dgm:spPr/>
      <dgm:t>
        <a:bodyPr/>
        <a:lstStyle/>
        <a:p>
          <a:r>
            <a:rPr lang="es-GT" dirty="0"/>
            <a:t>Iniciaron</a:t>
          </a:r>
          <a:r>
            <a:rPr lang="es-GT" baseline="0" dirty="0"/>
            <a:t> a los 6 u 8 meses frutas y verduras (no alimentos sólidos)</a:t>
          </a:r>
          <a:endParaRPr lang="es-GT" dirty="0"/>
        </a:p>
      </dgm:t>
    </dgm:pt>
    <dgm:pt modelId="{FB643EB3-0D31-45F7-9DC3-BBC781400389}" type="parTrans" cxnId="{D7636B92-1585-418D-A341-8918E859F14D}">
      <dgm:prSet/>
      <dgm:spPr/>
      <dgm:t>
        <a:bodyPr/>
        <a:lstStyle/>
        <a:p>
          <a:endParaRPr lang="es-GT"/>
        </a:p>
      </dgm:t>
    </dgm:pt>
    <dgm:pt modelId="{5E8B056B-20AD-4A2C-B61B-983B839774A9}" type="sibTrans" cxnId="{D7636B92-1585-418D-A341-8918E859F14D}">
      <dgm:prSet/>
      <dgm:spPr/>
      <dgm:t>
        <a:bodyPr/>
        <a:lstStyle/>
        <a:p>
          <a:endParaRPr lang="es-GT"/>
        </a:p>
      </dgm:t>
    </dgm:pt>
    <dgm:pt modelId="{3D59ABBA-72F7-4815-9A9A-AF00A0F02B4F}">
      <dgm:prSet phldrT="[Texto]"/>
      <dgm:spPr/>
      <dgm:t>
        <a:bodyPr/>
        <a:lstStyle/>
        <a:p>
          <a:r>
            <a:rPr lang="es-GT" dirty="0"/>
            <a:t>No</a:t>
          </a:r>
          <a:r>
            <a:rPr lang="es-GT" baseline="0" dirty="0"/>
            <a:t> se mezclan diversos alimentos</a:t>
          </a:r>
          <a:endParaRPr lang="es-GT" dirty="0"/>
        </a:p>
      </dgm:t>
    </dgm:pt>
    <dgm:pt modelId="{CE564624-C300-4FFA-8381-5298545B9827}" type="parTrans" cxnId="{34430B3B-1232-4C36-A6CB-6F840C6A2CD5}">
      <dgm:prSet/>
      <dgm:spPr/>
      <dgm:t>
        <a:bodyPr/>
        <a:lstStyle/>
        <a:p>
          <a:endParaRPr lang="es-GT"/>
        </a:p>
      </dgm:t>
    </dgm:pt>
    <dgm:pt modelId="{6C116E95-DA9D-41D1-BF1D-B3E32BB605A5}" type="sibTrans" cxnId="{34430B3B-1232-4C36-A6CB-6F840C6A2CD5}">
      <dgm:prSet/>
      <dgm:spPr/>
      <dgm:t>
        <a:bodyPr/>
        <a:lstStyle/>
        <a:p>
          <a:endParaRPr lang="es-GT"/>
        </a:p>
      </dgm:t>
    </dgm:pt>
    <dgm:pt modelId="{D21DB3E8-6713-4991-8FFA-7DAB9D364C7D}">
      <dgm:prSet phldrT="[Texto]"/>
      <dgm:spPr/>
      <dgm:t>
        <a:bodyPr/>
        <a:lstStyle/>
        <a:p>
          <a:r>
            <a:rPr lang="es-GT" dirty="0"/>
            <a:t>Ofrecen los alimentos solo una vez</a:t>
          </a:r>
        </a:p>
      </dgm:t>
    </dgm:pt>
    <dgm:pt modelId="{422F8308-51CF-40BC-AF5E-25440414FD39}" type="parTrans" cxnId="{078407E5-5B3D-4028-B5FF-6CC1ABC9C2D6}">
      <dgm:prSet/>
      <dgm:spPr/>
      <dgm:t>
        <a:bodyPr/>
        <a:lstStyle/>
        <a:p>
          <a:endParaRPr lang="es-GT"/>
        </a:p>
      </dgm:t>
    </dgm:pt>
    <dgm:pt modelId="{32F03590-E568-4A62-9EF8-13B91B7EFA33}" type="sibTrans" cxnId="{078407E5-5B3D-4028-B5FF-6CC1ABC9C2D6}">
      <dgm:prSet/>
      <dgm:spPr/>
      <dgm:t>
        <a:bodyPr/>
        <a:lstStyle/>
        <a:p>
          <a:endParaRPr lang="es-GT"/>
        </a:p>
      </dgm:t>
    </dgm:pt>
    <dgm:pt modelId="{CA92066F-C4FA-4F4D-BE69-4D97CC220FC2}" type="pres">
      <dgm:prSet presAssocID="{2F0982E1-80B5-446E-98FD-7B33115E9815}" presName="diagram" presStyleCnt="0">
        <dgm:presLayoutVars>
          <dgm:dir/>
          <dgm:resizeHandles val="exact"/>
        </dgm:presLayoutVars>
      </dgm:prSet>
      <dgm:spPr/>
    </dgm:pt>
    <dgm:pt modelId="{C0F64929-E4CF-4C86-AB84-1D029AEB4FA7}" type="pres">
      <dgm:prSet presAssocID="{6EC67AC4-2B8E-40A1-AD62-33BB38335D03}" presName="node" presStyleLbl="node1" presStyleIdx="0" presStyleCnt="4">
        <dgm:presLayoutVars>
          <dgm:bulletEnabled val="1"/>
        </dgm:presLayoutVars>
      </dgm:prSet>
      <dgm:spPr/>
    </dgm:pt>
    <dgm:pt modelId="{F17560BF-395E-44AA-AE09-66A074CD8EE7}" type="pres">
      <dgm:prSet presAssocID="{1042F3CD-2592-4A91-B2C9-19D4DE57377A}" presName="sibTrans" presStyleCnt="0"/>
      <dgm:spPr/>
    </dgm:pt>
    <dgm:pt modelId="{851135F0-BE22-4C0C-BDD0-A31E144ADF96}" type="pres">
      <dgm:prSet presAssocID="{233AED72-76CB-445D-B860-8D47303CCD59}" presName="node" presStyleLbl="node1" presStyleIdx="1" presStyleCnt="4">
        <dgm:presLayoutVars>
          <dgm:bulletEnabled val="1"/>
        </dgm:presLayoutVars>
      </dgm:prSet>
      <dgm:spPr/>
    </dgm:pt>
    <dgm:pt modelId="{3FD8B3D1-FC16-4BB9-886F-C9FF4AD3AEC1}" type="pres">
      <dgm:prSet presAssocID="{5E8B056B-20AD-4A2C-B61B-983B839774A9}" presName="sibTrans" presStyleCnt="0"/>
      <dgm:spPr/>
    </dgm:pt>
    <dgm:pt modelId="{B7B79F1D-CDE6-4F9C-88BA-3EE0147760BE}" type="pres">
      <dgm:prSet presAssocID="{3D59ABBA-72F7-4815-9A9A-AF00A0F02B4F}" presName="node" presStyleLbl="node1" presStyleIdx="2" presStyleCnt="4">
        <dgm:presLayoutVars>
          <dgm:bulletEnabled val="1"/>
        </dgm:presLayoutVars>
      </dgm:prSet>
      <dgm:spPr/>
    </dgm:pt>
    <dgm:pt modelId="{6D6A0F51-6663-4F89-A785-136C5ED5C356}" type="pres">
      <dgm:prSet presAssocID="{6C116E95-DA9D-41D1-BF1D-B3E32BB605A5}" presName="sibTrans" presStyleCnt="0"/>
      <dgm:spPr/>
    </dgm:pt>
    <dgm:pt modelId="{E88586A2-9D9F-457C-A392-4CCE7EABF6F8}" type="pres">
      <dgm:prSet presAssocID="{D21DB3E8-6713-4991-8FFA-7DAB9D364C7D}" presName="node" presStyleLbl="node1" presStyleIdx="3" presStyleCnt="4">
        <dgm:presLayoutVars>
          <dgm:bulletEnabled val="1"/>
        </dgm:presLayoutVars>
      </dgm:prSet>
      <dgm:spPr/>
    </dgm:pt>
  </dgm:ptLst>
  <dgm:cxnLst>
    <dgm:cxn modelId="{34430B3B-1232-4C36-A6CB-6F840C6A2CD5}" srcId="{2F0982E1-80B5-446E-98FD-7B33115E9815}" destId="{3D59ABBA-72F7-4815-9A9A-AF00A0F02B4F}" srcOrd="2" destOrd="0" parTransId="{CE564624-C300-4FFA-8381-5298545B9827}" sibTransId="{6C116E95-DA9D-41D1-BF1D-B3E32BB605A5}"/>
    <dgm:cxn modelId="{DEDDDF44-9F45-4499-B48F-84E3BDC1D9CE}" type="presOf" srcId="{D21DB3E8-6713-4991-8FFA-7DAB9D364C7D}" destId="{E88586A2-9D9F-457C-A392-4CCE7EABF6F8}" srcOrd="0" destOrd="0" presId="urn:microsoft.com/office/officeart/2005/8/layout/default"/>
    <dgm:cxn modelId="{9713E36C-552D-4046-B9A5-F23BCDEE5062}" type="presOf" srcId="{233AED72-76CB-445D-B860-8D47303CCD59}" destId="{851135F0-BE22-4C0C-BDD0-A31E144ADF96}" srcOrd="0" destOrd="0" presId="urn:microsoft.com/office/officeart/2005/8/layout/default"/>
    <dgm:cxn modelId="{78956775-28ED-492E-9A9C-555F2E7B1357}" type="presOf" srcId="{2F0982E1-80B5-446E-98FD-7B33115E9815}" destId="{CA92066F-C4FA-4F4D-BE69-4D97CC220FC2}" srcOrd="0" destOrd="0" presId="urn:microsoft.com/office/officeart/2005/8/layout/default"/>
    <dgm:cxn modelId="{F477B78E-B9E5-4AC3-9A9F-64A20EC4CE24}" type="presOf" srcId="{6EC67AC4-2B8E-40A1-AD62-33BB38335D03}" destId="{C0F64929-E4CF-4C86-AB84-1D029AEB4FA7}" srcOrd="0" destOrd="0" presId="urn:microsoft.com/office/officeart/2005/8/layout/default"/>
    <dgm:cxn modelId="{D7636B92-1585-418D-A341-8918E859F14D}" srcId="{2F0982E1-80B5-446E-98FD-7B33115E9815}" destId="{233AED72-76CB-445D-B860-8D47303CCD59}" srcOrd="1" destOrd="0" parTransId="{FB643EB3-0D31-45F7-9DC3-BBC781400389}" sibTransId="{5E8B056B-20AD-4A2C-B61B-983B839774A9}"/>
    <dgm:cxn modelId="{B0DA7998-C90C-4ED3-A53C-932467BB36D8}" srcId="{2F0982E1-80B5-446E-98FD-7B33115E9815}" destId="{6EC67AC4-2B8E-40A1-AD62-33BB38335D03}" srcOrd="0" destOrd="0" parTransId="{67C4CE5C-A1C8-4A56-9747-90D442F51960}" sibTransId="{1042F3CD-2592-4A91-B2C9-19D4DE57377A}"/>
    <dgm:cxn modelId="{062872A8-7DFD-4CFF-8481-069BE68CC64F}" type="presOf" srcId="{3D59ABBA-72F7-4815-9A9A-AF00A0F02B4F}" destId="{B7B79F1D-CDE6-4F9C-88BA-3EE0147760BE}" srcOrd="0" destOrd="0" presId="urn:microsoft.com/office/officeart/2005/8/layout/default"/>
    <dgm:cxn modelId="{078407E5-5B3D-4028-B5FF-6CC1ABC9C2D6}" srcId="{2F0982E1-80B5-446E-98FD-7B33115E9815}" destId="{D21DB3E8-6713-4991-8FFA-7DAB9D364C7D}" srcOrd="3" destOrd="0" parTransId="{422F8308-51CF-40BC-AF5E-25440414FD39}" sibTransId="{32F03590-E568-4A62-9EF8-13B91B7EFA33}"/>
    <dgm:cxn modelId="{5DB9B3AF-364D-4D9D-8600-0E6B84146F9E}" type="presParOf" srcId="{CA92066F-C4FA-4F4D-BE69-4D97CC220FC2}" destId="{C0F64929-E4CF-4C86-AB84-1D029AEB4FA7}" srcOrd="0" destOrd="0" presId="urn:microsoft.com/office/officeart/2005/8/layout/default"/>
    <dgm:cxn modelId="{C825C560-866A-443E-978D-6FEA71BFAD90}" type="presParOf" srcId="{CA92066F-C4FA-4F4D-BE69-4D97CC220FC2}" destId="{F17560BF-395E-44AA-AE09-66A074CD8EE7}" srcOrd="1" destOrd="0" presId="urn:microsoft.com/office/officeart/2005/8/layout/default"/>
    <dgm:cxn modelId="{ED30ED95-021E-4433-B873-CFE47B8CC87C}" type="presParOf" srcId="{CA92066F-C4FA-4F4D-BE69-4D97CC220FC2}" destId="{851135F0-BE22-4C0C-BDD0-A31E144ADF96}" srcOrd="2" destOrd="0" presId="urn:microsoft.com/office/officeart/2005/8/layout/default"/>
    <dgm:cxn modelId="{7DF14470-9F2E-468B-A6B1-8F1AA5B719B4}" type="presParOf" srcId="{CA92066F-C4FA-4F4D-BE69-4D97CC220FC2}" destId="{3FD8B3D1-FC16-4BB9-886F-C9FF4AD3AEC1}" srcOrd="3" destOrd="0" presId="urn:microsoft.com/office/officeart/2005/8/layout/default"/>
    <dgm:cxn modelId="{9B383310-F63C-4AF3-A6D9-9B91F62E9C12}" type="presParOf" srcId="{CA92066F-C4FA-4F4D-BE69-4D97CC220FC2}" destId="{B7B79F1D-CDE6-4F9C-88BA-3EE0147760BE}" srcOrd="4" destOrd="0" presId="urn:microsoft.com/office/officeart/2005/8/layout/default"/>
    <dgm:cxn modelId="{871C2A4A-2E51-40C4-B52A-A52FB4743C8C}" type="presParOf" srcId="{CA92066F-C4FA-4F4D-BE69-4D97CC220FC2}" destId="{6D6A0F51-6663-4F89-A785-136C5ED5C356}" srcOrd="5" destOrd="0" presId="urn:microsoft.com/office/officeart/2005/8/layout/default"/>
    <dgm:cxn modelId="{CCCE3063-EF9A-47C3-BC10-A2978C779BBD}" type="presParOf" srcId="{CA92066F-C4FA-4F4D-BE69-4D97CC220FC2}" destId="{E88586A2-9D9F-457C-A392-4CCE7EABF6F8}" srcOrd="6"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F0982E1-80B5-446E-98FD-7B33115E9815}"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s-GT"/>
        </a:p>
      </dgm:t>
    </dgm:pt>
    <dgm:pt modelId="{6EC67AC4-2B8E-40A1-AD62-33BB38335D03}">
      <dgm:prSet phldrT="[Texto]"/>
      <dgm:spPr/>
      <dgm:t>
        <a:bodyPr/>
        <a:lstStyle/>
        <a:p>
          <a:r>
            <a:rPr lang="es-GT" dirty="0"/>
            <a:t>Los adultos no comen en mesas, comen sentados en bancos o sentados en el suelo y sostienen el plato con las manos o sobre  las piernas </a:t>
          </a:r>
        </a:p>
      </dgm:t>
    </dgm:pt>
    <dgm:pt modelId="{67C4CE5C-A1C8-4A56-9747-90D442F51960}" type="parTrans" cxnId="{B0DA7998-C90C-4ED3-A53C-932467BB36D8}">
      <dgm:prSet/>
      <dgm:spPr/>
      <dgm:t>
        <a:bodyPr/>
        <a:lstStyle/>
        <a:p>
          <a:endParaRPr lang="es-GT"/>
        </a:p>
      </dgm:t>
    </dgm:pt>
    <dgm:pt modelId="{1042F3CD-2592-4A91-B2C9-19D4DE57377A}" type="sibTrans" cxnId="{B0DA7998-C90C-4ED3-A53C-932467BB36D8}">
      <dgm:prSet/>
      <dgm:spPr/>
      <dgm:t>
        <a:bodyPr/>
        <a:lstStyle/>
        <a:p>
          <a:endParaRPr lang="es-GT"/>
        </a:p>
      </dgm:t>
    </dgm:pt>
    <dgm:pt modelId="{233AED72-76CB-445D-B860-8D47303CCD59}">
      <dgm:prSet phldrT="[Texto]"/>
      <dgm:spPr/>
      <dgm:t>
        <a:bodyPr/>
        <a:lstStyle/>
        <a:p>
          <a:r>
            <a:rPr lang="es-GT" dirty="0"/>
            <a:t>Los niños y niñas no tienen su propio plato ni cuchara y las madres los alimentan con sus manos.</a:t>
          </a:r>
        </a:p>
      </dgm:t>
    </dgm:pt>
    <dgm:pt modelId="{FB643EB3-0D31-45F7-9DC3-BBC781400389}" type="parTrans" cxnId="{D7636B92-1585-418D-A341-8918E859F14D}">
      <dgm:prSet/>
      <dgm:spPr/>
      <dgm:t>
        <a:bodyPr/>
        <a:lstStyle/>
        <a:p>
          <a:endParaRPr lang="es-GT"/>
        </a:p>
      </dgm:t>
    </dgm:pt>
    <dgm:pt modelId="{5E8B056B-20AD-4A2C-B61B-983B839774A9}" type="sibTrans" cxnId="{D7636B92-1585-418D-A341-8918E859F14D}">
      <dgm:prSet/>
      <dgm:spPr/>
      <dgm:t>
        <a:bodyPr/>
        <a:lstStyle/>
        <a:p>
          <a:endParaRPr lang="es-GT"/>
        </a:p>
      </dgm:t>
    </dgm:pt>
    <dgm:pt modelId="{3D59ABBA-72F7-4815-9A9A-AF00A0F02B4F}">
      <dgm:prSet phldrT="[Texto]"/>
      <dgm:spPr/>
      <dgm:t>
        <a:bodyPr/>
        <a:lstStyle/>
        <a:p>
          <a:r>
            <a:rPr lang="es-GT" dirty="0"/>
            <a:t>Se les da el mismo tiempo para que coman que a los adultos y por la edad son más lentos y distraídos.</a:t>
          </a:r>
        </a:p>
      </dgm:t>
    </dgm:pt>
    <dgm:pt modelId="{CE564624-C300-4FFA-8381-5298545B9827}" type="parTrans" cxnId="{34430B3B-1232-4C36-A6CB-6F840C6A2CD5}">
      <dgm:prSet/>
      <dgm:spPr/>
      <dgm:t>
        <a:bodyPr/>
        <a:lstStyle/>
        <a:p>
          <a:endParaRPr lang="es-GT"/>
        </a:p>
      </dgm:t>
    </dgm:pt>
    <dgm:pt modelId="{6C116E95-DA9D-41D1-BF1D-B3E32BB605A5}" type="sibTrans" cxnId="{34430B3B-1232-4C36-A6CB-6F840C6A2CD5}">
      <dgm:prSet/>
      <dgm:spPr/>
      <dgm:t>
        <a:bodyPr/>
        <a:lstStyle/>
        <a:p>
          <a:endParaRPr lang="es-GT"/>
        </a:p>
      </dgm:t>
    </dgm:pt>
    <dgm:pt modelId="{D21DB3E8-6713-4991-8FFA-7DAB9D364C7D}">
      <dgm:prSet phldrT="[Texto]"/>
      <dgm:spPr/>
      <dgm:t>
        <a:bodyPr/>
        <a:lstStyle/>
        <a:p>
          <a:r>
            <a:rPr lang="es-GT" dirty="0"/>
            <a:t>No se les presta atención durante la comida, no se les alienta a comer.</a:t>
          </a:r>
        </a:p>
      </dgm:t>
    </dgm:pt>
    <dgm:pt modelId="{422F8308-51CF-40BC-AF5E-25440414FD39}" type="parTrans" cxnId="{078407E5-5B3D-4028-B5FF-6CC1ABC9C2D6}">
      <dgm:prSet/>
      <dgm:spPr/>
      <dgm:t>
        <a:bodyPr/>
        <a:lstStyle/>
        <a:p>
          <a:endParaRPr lang="es-GT"/>
        </a:p>
      </dgm:t>
    </dgm:pt>
    <dgm:pt modelId="{32F03590-E568-4A62-9EF8-13B91B7EFA33}" type="sibTrans" cxnId="{078407E5-5B3D-4028-B5FF-6CC1ABC9C2D6}">
      <dgm:prSet/>
      <dgm:spPr/>
      <dgm:t>
        <a:bodyPr/>
        <a:lstStyle/>
        <a:p>
          <a:endParaRPr lang="es-GT"/>
        </a:p>
      </dgm:t>
    </dgm:pt>
    <dgm:pt modelId="{C3C5375A-1B51-4D5E-88D0-4B7DD9054C84}">
      <dgm:prSet/>
      <dgm:spPr/>
      <dgm:t>
        <a:bodyPr/>
        <a:lstStyle/>
        <a:p>
          <a:r>
            <a:rPr lang="es-GT" dirty="0"/>
            <a:t>Debe haber un control del agua durante las comidas (un niño/a sediento come menos) y las madres no dan ninguna bebida</a:t>
          </a:r>
        </a:p>
      </dgm:t>
    </dgm:pt>
    <dgm:pt modelId="{FCFDD6AA-E8C7-4761-851A-C4EA34B98962}" type="parTrans" cxnId="{3D66CAA3-6871-4F1E-BE7C-BF4F00120FB1}">
      <dgm:prSet/>
      <dgm:spPr/>
      <dgm:t>
        <a:bodyPr/>
        <a:lstStyle/>
        <a:p>
          <a:endParaRPr lang="es-GT"/>
        </a:p>
      </dgm:t>
    </dgm:pt>
    <dgm:pt modelId="{274A1781-D720-4F76-B5A7-24C7FACC2672}" type="sibTrans" cxnId="{3D66CAA3-6871-4F1E-BE7C-BF4F00120FB1}">
      <dgm:prSet/>
      <dgm:spPr/>
      <dgm:t>
        <a:bodyPr/>
        <a:lstStyle/>
        <a:p>
          <a:endParaRPr lang="es-GT"/>
        </a:p>
      </dgm:t>
    </dgm:pt>
    <dgm:pt modelId="{D1484D77-E79D-4C34-965B-65D17D83895B}">
      <dgm:prSet/>
      <dgm:spPr/>
      <dgm:t>
        <a:bodyPr/>
        <a:lstStyle/>
        <a:p>
          <a:r>
            <a:rPr lang="es-GT" baseline="0" dirty="0"/>
            <a:t>Los niños/as deben comer cuando tienen hambre y no precisamente en los tiempos de comida de los adultos.</a:t>
          </a:r>
          <a:endParaRPr lang="es-GT" dirty="0"/>
        </a:p>
      </dgm:t>
    </dgm:pt>
    <dgm:pt modelId="{4C1256A5-568A-4C49-B872-D484AC2DBCF8}" type="parTrans" cxnId="{ABAA4217-7F19-4549-8F32-FF2DA53314A3}">
      <dgm:prSet/>
      <dgm:spPr/>
      <dgm:t>
        <a:bodyPr/>
        <a:lstStyle/>
        <a:p>
          <a:endParaRPr lang="es-GT"/>
        </a:p>
      </dgm:t>
    </dgm:pt>
    <dgm:pt modelId="{051C024F-6EB4-47D4-BB79-862745794861}" type="sibTrans" cxnId="{ABAA4217-7F19-4549-8F32-FF2DA53314A3}">
      <dgm:prSet/>
      <dgm:spPr/>
      <dgm:t>
        <a:bodyPr/>
        <a:lstStyle/>
        <a:p>
          <a:endParaRPr lang="es-GT"/>
        </a:p>
      </dgm:t>
    </dgm:pt>
    <dgm:pt modelId="{2767455F-78BE-441F-BBC0-23720C952A6B}" type="pres">
      <dgm:prSet presAssocID="{2F0982E1-80B5-446E-98FD-7B33115E9815}" presName="Name0" presStyleCnt="0">
        <dgm:presLayoutVars>
          <dgm:chMax val="7"/>
          <dgm:chPref val="7"/>
          <dgm:dir/>
        </dgm:presLayoutVars>
      </dgm:prSet>
      <dgm:spPr/>
    </dgm:pt>
    <dgm:pt modelId="{29A4B6DD-59EA-4C7E-A56D-CADAFAB03890}" type="pres">
      <dgm:prSet presAssocID="{2F0982E1-80B5-446E-98FD-7B33115E9815}" presName="Name1" presStyleCnt="0"/>
      <dgm:spPr/>
    </dgm:pt>
    <dgm:pt modelId="{3AB20DB4-3909-4748-B500-023F882CC972}" type="pres">
      <dgm:prSet presAssocID="{2F0982E1-80B5-446E-98FD-7B33115E9815}" presName="cycle" presStyleCnt="0"/>
      <dgm:spPr/>
    </dgm:pt>
    <dgm:pt modelId="{25649B0C-184B-44B7-9B71-81E0C85B7E0C}" type="pres">
      <dgm:prSet presAssocID="{2F0982E1-80B5-446E-98FD-7B33115E9815}" presName="srcNode" presStyleLbl="node1" presStyleIdx="0" presStyleCnt="6"/>
      <dgm:spPr/>
    </dgm:pt>
    <dgm:pt modelId="{8CB30DC0-5281-4FB3-AA12-D0EABCA2980F}" type="pres">
      <dgm:prSet presAssocID="{2F0982E1-80B5-446E-98FD-7B33115E9815}" presName="conn" presStyleLbl="parChTrans1D2" presStyleIdx="0" presStyleCnt="1"/>
      <dgm:spPr/>
    </dgm:pt>
    <dgm:pt modelId="{73D4C092-94B3-4B4F-ABE8-EF3C25FC9F3F}" type="pres">
      <dgm:prSet presAssocID="{2F0982E1-80B5-446E-98FD-7B33115E9815}" presName="extraNode" presStyleLbl="node1" presStyleIdx="0" presStyleCnt="6"/>
      <dgm:spPr/>
    </dgm:pt>
    <dgm:pt modelId="{AF27ECF1-6E50-47BA-B76B-399874543009}" type="pres">
      <dgm:prSet presAssocID="{2F0982E1-80B5-446E-98FD-7B33115E9815}" presName="dstNode" presStyleLbl="node1" presStyleIdx="0" presStyleCnt="6"/>
      <dgm:spPr/>
    </dgm:pt>
    <dgm:pt modelId="{C2C08B44-EC49-4587-8E1C-38D1439C2FA0}" type="pres">
      <dgm:prSet presAssocID="{6EC67AC4-2B8E-40A1-AD62-33BB38335D03}" presName="text_1" presStyleLbl="node1" presStyleIdx="0" presStyleCnt="6">
        <dgm:presLayoutVars>
          <dgm:bulletEnabled val="1"/>
        </dgm:presLayoutVars>
      </dgm:prSet>
      <dgm:spPr/>
    </dgm:pt>
    <dgm:pt modelId="{E23356C5-8C50-4ACE-A0AB-E2B9D881B4F6}" type="pres">
      <dgm:prSet presAssocID="{6EC67AC4-2B8E-40A1-AD62-33BB38335D03}" presName="accent_1" presStyleCnt="0"/>
      <dgm:spPr/>
    </dgm:pt>
    <dgm:pt modelId="{9A4D059C-1348-47C1-BDD3-32396C16705F}" type="pres">
      <dgm:prSet presAssocID="{6EC67AC4-2B8E-40A1-AD62-33BB38335D03}" presName="accentRepeatNode" presStyleLbl="solidFgAcc1" presStyleIdx="0" presStyleCnt="6"/>
      <dgm:spPr/>
    </dgm:pt>
    <dgm:pt modelId="{90C2485C-DBC6-46BF-9F72-1FBA4D821522}" type="pres">
      <dgm:prSet presAssocID="{233AED72-76CB-445D-B860-8D47303CCD59}" presName="text_2" presStyleLbl="node1" presStyleIdx="1" presStyleCnt="6">
        <dgm:presLayoutVars>
          <dgm:bulletEnabled val="1"/>
        </dgm:presLayoutVars>
      </dgm:prSet>
      <dgm:spPr/>
    </dgm:pt>
    <dgm:pt modelId="{069E360E-D821-4EC8-B2E9-52F6A9C0A84E}" type="pres">
      <dgm:prSet presAssocID="{233AED72-76CB-445D-B860-8D47303CCD59}" presName="accent_2" presStyleCnt="0"/>
      <dgm:spPr/>
    </dgm:pt>
    <dgm:pt modelId="{4E848B31-C1EC-4F72-9149-51F514813488}" type="pres">
      <dgm:prSet presAssocID="{233AED72-76CB-445D-B860-8D47303CCD59}" presName="accentRepeatNode" presStyleLbl="solidFgAcc1" presStyleIdx="1" presStyleCnt="6"/>
      <dgm:spPr/>
    </dgm:pt>
    <dgm:pt modelId="{B611F9CB-FAE6-4734-8D8D-F47BAAD66FB2}" type="pres">
      <dgm:prSet presAssocID="{3D59ABBA-72F7-4815-9A9A-AF00A0F02B4F}" presName="text_3" presStyleLbl="node1" presStyleIdx="2" presStyleCnt="6">
        <dgm:presLayoutVars>
          <dgm:bulletEnabled val="1"/>
        </dgm:presLayoutVars>
      </dgm:prSet>
      <dgm:spPr/>
    </dgm:pt>
    <dgm:pt modelId="{81A116DD-0102-4F5A-A6F8-0CBCCD562561}" type="pres">
      <dgm:prSet presAssocID="{3D59ABBA-72F7-4815-9A9A-AF00A0F02B4F}" presName="accent_3" presStyleCnt="0"/>
      <dgm:spPr/>
    </dgm:pt>
    <dgm:pt modelId="{1CEA23FF-8ACB-4890-808F-8656EFD07BA8}" type="pres">
      <dgm:prSet presAssocID="{3D59ABBA-72F7-4815-9A9A-AF00A0F02B4F}" presName="accentRepeatNode" presStyleLbl="solidFgAcc1" presStyleIdx="2" presStyleCnt="6"/>
      <dgm:spPr/>
    </dgm:pt>
    <dgm:pt modelId="{362A958B-2CF3-408E-BD88-B260D68FC30C}" type="pres">
      <dgm:prSet presAssocID="{D21DB3E8-6713-4991-8FFA-7DAB9D364C7D}" presName="text_4" presStyleLbl="node1" presStyleIdx="3" presStyleCnt="6">
        <dgm:presLayoutVars>
          <dgm:bulletEnabled val="1"/>
        </dgm:presLayoutVars>
      </dgm:prSet>
      <dgm:spPr/>
    </dgm:pt>
    <dgm:pt modelId="{C635E2F1-59A4-437F-943B-75C9A3AD8390}" type="pres">
      <dgm:prSet presAssocID="{D21DB3E8-6713-4991-8FFA-7DAB9D364C7D}" presName="accent_4" presStyleCnt="0"/>
      <dgm:spPr/>
    </dgm:pt>
    <dgm:pt modelId="{1CCE87B9-ECD3-4CF2-A3E3-75833505111D}" type="pres">
      <dgm:prSet presAssocID="{D21DB3E8-6713-4991-8FFA-7DAB9D364C7D}" presName="accentRepeatNode" presStyleLbl="solidFgAcc1" presStyleIdx="3" presStyleCnt="6"/>
      <dgm:spPr/>
    </dgm:pt>
    <dgm:pt modelId="{A66B8835-C556-4B43-A463-8176A8BE9C28}" type="pres">
      <dgm:prSet presAssocID="{C3C5375A-1B51-4D5E-88D0-4B7DD9054C84}" presName="text_5" presStyleLbl="node1" presStyleIdx="4" presStyleCnt="6">
        <dgm:presLayoutVars>
          <dgm:bulletEnabled val="1"/>
        </dgm:presLayoutVars>
      </dgm:prSet>
      <dgm:spPr/>
    </dgm:pt>
    <dgm:pt modelId="{F5D0E3DB-A06C-4501-91CB-D2B615BBBE41}" type="pres">
      <dgm:prSet presAssocID="{C3C5375A-1B51-4D5E-88D0-4B7DD9054C84}" presName="accent_5" presStyleCnt="0"/>
      <dgm:spPr/>
    </dgm:pt>
    <dgm:pt modelId="{E46548ED-0C12-4EA5-BA88-FC2C2C4D360C}" type="pres">
      <dgm:prSet presAssocID="{C3C5375A-1B51-4D5E-88D0-4B7DD9054C84}" presName="accentRepeatNode" presStyleLbl="solidFgAcc1" presStyleIdx="4" presStyleCnt="6"/>
      <dgm:spPr/>
    </dgm:pt>
    <dgm:pt modelId="{7A5861DD-CA3F-4579-8A3B-880F92D1DDAA}" type="pres">
      <dgm:prSet presAssocID="{D1484D77-E79D-4C34-965B-65D17D83895B}" presName="text_6" presStyleLbl="node1" presStyleIdx="5" presStyleCnt="6">
        <dgm:presLayoutVars>
          <dgm:bulletEnabled val="1"/>
        </dgm:presLayoutVars>
      </dgm:prSet>
      <dgm:spPr/>
    </dgm:pt>
    <dgm:pt modelId="{4643F35B-6828-4B8C-A398-EFD2B1153AB7}" type="pres">
      <dgm:prSet presAssocID="{D1484D77-E79D-4C34-965B-65D17D83895B}" presName="accent_6" presStyleCnt="0"/>
      <dgm:spPr/>
    </dgm:pt>
    <dgm:pt modelId="{A8F027CF-73A9-4341-95D9-C8AE0F947832}" type="pres">
      <dgm:prSet presAssocID="{D1484D77-E79D-4C34-965B-65D17D83895B}" presName="accentRepeatNode" presStyleLbl="solidFgAcc1" presStyleIdx="5" presStyleCnt="6"/>
      <dgm:spPr/>
    </dgm:pt>
  </dgm:ptLst>
  <dgm:cxnLst>
    <dgm:cxn modelId="{ABAA4217-7F19-4549-8F32-FF2DA53314A3}" srcId="{2F0982E1-80B5-446E-98FD-7B33115E9815}" destId="{D1484D77-E79D-4C34-965B-65D17D83895B}" srcOrd="5" destOrd="0" parTransId="{4C1256A5-568A-4C49-B872-D484AC2DBCF8}" sibTransId="{051C024F-6EB4-47D4-BB79-862745794861}"/>
    <dgm:cxn modelId="{34430B3B-1232-4C36-A6CB-6F840C6A2CD5}" srcId="{2F0982E1-80B5-446E-98FD-7B33115E9815}" destId="{3D59ABBA-72F7-4815-9A9A-AF00A0F02B4F}" srcOrd="2" destOrd="0" parTransId="{CE564624-C300-4FFA-8381-5298545B9827}" sibTransId="{6C116E95-DA9D-41D1-BF1D-B3E32BB605A5}"/>
    <dgm:cxn modelId="{719D2B73-23E3-4E62-8DCA-D31A63758AD0}" type="presOf" srcId="{1042F3CD-2592-4A91-B2C9-19D4DE57377A}" destId="{8CB30DC0-5281-4FB3-AA12-D0EABCA2980F}" srcOrd="0" destOrd="0" presId="urn:microsoft.com/office/officeart/2008/layout/VerticalCurvedList"/>
    <dgm:cxn modelId="{27388E8C-B272-4787-A500-F1F46566C868}" type="presOf" srcId="{D21DB3E8-6713-4991-8FFA-7DAB9D364C7D}" destId="{362A958B-2CF3-408E-BD88-B260D68FC30C}" srcOrd="0" destOrd="0" presId="urn:microsoft.com/office/officeart/2008/layout/VerticalCurvedList"/>
    <dgm:cxn modelId="{D7636B92-1585-418D-A341-8918E859F14D}" srcId="{2F0982E1-80B5-446E-98FD-7B33115E9815}" destId="{233AED72-76CB-445D-B860-8D47303CCD59}" srcOrd="1" destOrd="0" parTransId="{FB643EB3-0D31-45F7-9DC3-BBC781400389}" sibTransId="{5E8B056B-20AD-4A2C-B61B-983B839774A9}"/>
    <dgm:cxn modelId="{B0DA7998-C90C-4ED3-A53C-932467BB36D8}" srcId="{2F0982E1-80B5-446E-98FD-7B33115E9815}" destId="{6EC67AC4-2B8E-40A1-AD62-33BB38335D03}" srcOrd="0" destOrd="0" parTransId="{67C4CE5C-A1C8-4A56-9747-90D442F51960}" sibTransId="{1042F3CD-2592-4A91-B2C9-19D4DE57377A}"/>
    <dgm:cxn modelId="{C20CAC9B-5DDB-4F01-A610-324094F05F11}" type="presOf" srcId="{D1484D77-E79D-4C34-965B-65D17D83895B}" destId="{7A5861DD-CA3F-4579-8A3B-880F92D1DDAA}" srcOrd="0" destOrd="0" presId="urn:microsoft.com/office/officeart/2008/layout/VerticalCurvedList"/>
    <dgm:cxn modelId="{0CD9099C-B848-4E11-AB60-221307EA7152}" type="presOf" srcId="{2F0982E1-80B5-446E-98FD-7B33115E9815}" destId="{2767455F-78BE-441F-BBC0-23720C952A6B}" srcOrd="0" destOrd="0" presId="urn:microsoft.com/office/officeart/2008/layout/VerticalCurvedList"/>
    <dgm:cxn modelId="{3D66CAA3-6871-4F1E-BE7C-BF4F00120FB1}" srcId="{2F0982E1-80B5-446E-98FD-7B33115E9815}" destId="{C3C5375A-1B51-4D5E-88D0-4B7DD9054C84}" srcOrd="4" destOrd="0" parTransId="{FCFDD6AA-E8C7-4761-851A-C4EA34B98962}" sibTransId="{274A1781-D720-4F76-B5A7-24C7FACC2672}"/>
    <dgm:cxn modelId="{FA6B60BC-E98F-4F39-96A7-15F1595AE031}" type="presOf" srcId="{233AED72-76CB-445D-B860-8D47303CCD59}" destId="{90C2485C-DBC6-46BF-9F72-1FBA4D821522}" srcOrd="0" destOrd="0" presId="urn:microsoft.com/office/officeart/2008/layout/VerticalCurvedList"/>
    <dgm:cxn modelId="{0287F9C4-E3CC-43F8-9A69-66C49E3EEB06}" type="presOf" srcId="{C3C5375A-1B51-4D5E-88D0-4B7DD9054C84}" destId="{A66B8835-C556-4B43-A463-8176A8BE9C28}" srcOrd="0" destOrd="0" presId="urn:microsoft.com/office/officeart/2008/layout/VerticalCurvedList"/>
    <dgm:cxn modelId="{E33CB0D6-230E-4421-B3BA-B89E0C48F1B8}" type="presOf" srcId="{3D59ABBA-72F7-4815-9A9A-AF00A0F02B4F}" destId="{B611F9CB-FAE6-4734-8D8D-F47BAAD66FB2}" srcOrd="0" destOrd="0" presId="urn:microsoft.com/office/officeart/2008/layout/VerticalCurvedList"/>
    <dgm:cxn modelId="{D03AB2DF-3B23-4069-A379-169094751BBA}" type="presOf" srcId="{6EC67AC4-2B8E-40A1-AD62-33BB38335D03}" destId="{C2C08B44-EC49-4587-8E1C-38D1439C2FA0}" srcOrd="0" destOrd="0" presId="urn:microsoft.com/office/officeart/2008/layout/VerticalCurvedList"/>
    <dgm:cxn modelId="{078407E5-5B3D-4028-B5FF-6CC1ABC9C2D6}" srcId="{2F0982E1-80B5-446E-98FD-7B33115E9815}" destId="{D21DB3E8-6713-4991-8FFA-7DAB9D364C7D}" srcOrd="3" destOrd="0" parTransId="{422F8308-51CF-40BC-AF5E-25440414FD39}" sibTransId="{32F03590-E568-4A62-9EF8-13B91B7EFA33}"/>
    <dgm:cxn modelId="{0C8E24C5-3261-45B7-A8FD-9C93D793AFB3}" type="presParOf" srcId="{2767455F-78BE-441F-BBC0-23720C952A6B}" destId="{29A4B6DD-59EA-4C7E-A56D-CADAFAB03890}" srcOrd="0" destOrd="0" presId="urn:microsoft.com/office/officeart/2008/layout/VerticalCurvedList"/>
    <dgm:cxn modelId="{181FA50D-3997-401C-937F-5502C7CABC7E}" type="presParOf" srcId="{29A4B6DD-59EA-4C7E-A56D-CADAFAB03890}" destId="{3AB20DB4-3909-4748-B500-023F882CC972}" srcOrd="0" destOrd="0" presId="urn:microsoft.com/office/officeart/2008/layout/VerticalCurvedList"/>
    <dgm:cxn modelId="{D70DB30A-5D5E-4EB5-8EA2-8068AD2FA4E5}" type="presParOf" srcId="{3AB20DB4-3909-4748-B500-023F882CC972}" destId="{25649B0C-184B-44B7-9B71-81E0C85B7E0C}" srcOrd="0" destOrd="0" presId="urn:microsoft.com/office/officeart/2008/layout/VerticalCurvedList"/>
    <dgm:cxn modelId="{2247F525-335A-4543-9B6B-E4F54B2C2426}" type="presParOf" srcId="{3AB20DB4-3909-4748-B500-023F882CC972}" destId="{8CB30DC0-5281-4FB3-AA12-D0EABCA2980F}" srcOrd="1" destOrd="0" presId="urn:microsoft.com/office/officeart/2008/layout/VerticalCurvedList"/>
    <dgm:cxn modelId="{C2B9C759-5440-4899-B724-D9BFB083E087}" type="presParOf" srcId="{3AB20DB4-3909-4748-B500-023F882CC972}" destId="{73D4C092-94B3-4B4F-ABE8-EF3C25FC9F3F}" srcOrd="2" destOrd="0" presId="urn:microsoft.com/office/officeart/2008/layout/VerticalCurvedList"/>
    <dgm:cxn modelId="{9331C59F-C8E8-4724-98AA-3EE07F8CF7A6}" type="presParOf" srcId="{3AB20DB4-3909-4748-B500-023F882CC972}" destId="{AF27ECF1-6E50-47BA-B76B-399874543009}" srcOrd="3" destOrd="0" presId="urn:microsoft.com/office/officeart/2008/layout/VerticalCurvedList"/>
    <dgm:cxn modelId="{3E113A94-3874-4821-9DCD-99FA686C6434}" type="presParOf" srcId="{29A4B6DD-59EA-4C7E-A56D-CADAFAB03890}" destId="{C2C08B44-EC49-4587-8E1C-38D1439C2FA0}" srcOrd="1" destOrd="0" presId="urn:microsoft.com/office/officeart/2008/layout/VerticalCurvedList"/>
    <dgm:cxn modelId="{9656E407-1CA7-4C6C-B8D9-11CAAEFCADFD}" type="presParOf" srcId="{29A4B6DD-59EA-4C7E-A56D-CADAFAB03890}" destId="{E23356C5-8C50-4ACE-A0AB-E2B9D881B4F6}" srcOrd="2" destOrd="0" presId="urn:microsoft.com/office/officeart/2008/layout/VerticalCurvedList"/>
    <dgm:cxn modelId="{5E510117-0873-40D2-B484-7662AD8E7F2B}" type="presParOf" srcId="{E23356C5-8C50-4ACE-A0AB-E2B9D881B4F6}" destId="{9A4D059C-1348-47C1-BDD3-32396C16705F}" srcOrd="0" destOrd="0" presId="urn:microsoft.com/office/officeart/2008/layout/VerticalCurvedList"/>
    <dgm:cxn modelId="{6FD49759-E919-4633-B70A-F0691ED94DA6}" type="presParOf" srcId="{29A4B6DD-59EA-4C7E-A56D-CADAFAB03890}" destId="{90C2485C-DBC6-46BF-9F72-1FBA4D821522}" srcOrd="3" destOrd="0" presId="urn:microsoft.com/office/officeart/2008/layout/VerticalCurvedList"/>
    <dgm:cxn modelId="{F53C7B3C-5A4F-478D-9BCA-BE98BFBD7016}" type="presParOf" srcId="{29A4B6DD-59EA-4C7E-A56D-CADAFAB03890}" destId="{069E360E-D821-4EC8-B2E9-52F6A9C0A84E}" srcOrd="4" destOrd="0" presId="urn:microsoft.com/office/officeart/2008/layout/VerticalCurvedList"/>
    <dgm:cxn modelId="{614BA685-32A0-4DC7-A9C8-0AFFFB5A227E}" type="presParOf" srcId="{069E360E-D821-4EC8-B2E9-52F6A9C0A84E}" destId="{4E848B31-C1EC-4F72-9149-51F514813488}" srcOrd="0" destOrd="0" presId="urn:microsoft.com/office/officeart/2008/layout/VerticalCurvedList"/>
    <dgm:cxn modelId="{2F8DC928-09D3-47B1-B984-7B6F79720E75}" type="presParOf" srcId="{29A4B6DD-59EA-4C7E-A56D-CADAFAB03890}" destId="{B611F9CB-FAE6-4734-8D8D-F47BAAD66FB2}" srcOrd="5" destOrd="0" presId="urn:microsoft.com/office/officeart/2008/layout/VerticalCurvedList"/>
    <dgm:cxn modelId="{26F22E24-E0B3-4A17-BA84-3571CDFE2D9D}" type="presParOf" srcId="{29A4B6DD-59EA-4C7E-A56D-CADAFAB03890}" destId="{81A116DD-0102-4F5A-A6F8-0CBCCD562561}" srcOrd="6" destOrd="0" presId="urn:microsoft.com/office/officeart/2008/layout/VerticalCurvedList"/>
    <dgm:cxn modelId="{8E2CFBB1-12EB-424C-A663-8F31FFBC8CCE}" type="presParOf" srcId="{81A116DD-0102-4F5A-A6F8-0CBCCD562561}" destId="{1CEA23FF-8ACB-4890-808F-8656EFD07BA8}" srcOrd="0" destOrd="0" presId="urn:microsoft.com/office/officeart/2008/layout/VerticalCurvedList"/>
    <dgm:cxn modelId="{A37A809B-C1E6-40AF-A649-881C6F0364FD}" type="presParOf" srcId="{29A4B6DD-59EA-4C7E-A56D-CADAFAB03890}" destId="{362A958B-2CF3-408E-BD88-B260D68FC30C}" srcOrd="7" destOrd="0" presId="urn:microsoft.com/office/officeart/2008/layout/VerticalCurvedList"/>
    <dgm:cxn modelId="{D41326F1-BD6D-4EB4-9899-48E241C33B36}" type="presParOf" srcId="{29A4B6DD-59EA-4C7E-A56D-CADAFAB03890}" destId="{C635E2F1-59A4-437F-943B-75C9A3AD8390}" srcOrd="8" destOrd="0" presId="urn:microsoft.com/office/officeart/2008/layout/VerticalCurvedList"/>
    <dgm:cxn modelId="{E77B5F84-A886-48DC-92F6-6BDDB257A9DB}" type="presParOf" srcId="{C635E2F1-59A4-437F-943B-75C9A3AD8390}" destId="{1CCE87B9-ECD3-4CF2-A3E3-75833505111D}" srcOrd="0" destOrd="0" presId="urn:microsoft.com/office/officeart/2008/layout/VerticalCurvedList"/>
    <dgm:cxn modelId="{01270640-2165-4E6E-97FC-2041358A1635}" type="presParOf" srcId="{29A4B6DD-59EA-4C7E-A56D-CADAFAB03890}" destId="{A66B8835-C556-4B43-A463-8176A8BE9C28}" srcOrd="9" destOrd="0" presId="urn:microsoft.com/office/officeart/2008/layout/VerticalCurvedList"/>
    <dgm:cxn modelId="{EDCCA8B7-3247-43C9-9908-8D63BFACBE28}" type="presParOf" srcId="{29A4B6DD-59EA-4C7E-A56D-CADAFAB03890}" destId="{F5D0E3DB-A06C-4501-91CB-D2B615BBBE41}" srcOrd="10" destOrd="0" presId="urn:microsoft.com/office/officeart/2008/layout/VerticalCurvedList"/>
    <dgm:cxn modelId="{56591A5B-B29A-41F9-84C7-0AE3DB34857C}" type="presParOf" srcId="{F5D0E3DB-A06C-4501-91CB-D2B615BBBE41}" destId="{E46548ED-0C12-4EA5-BA88-FC2C2C4D360C}" srcOrd="0" destOrd="0" presId="urn:microsoft.com/office/officeart/2008/layout/VerticalCurvedList"/>
    <dgm:cxn modelId="{13861F59-84FB-411B-96AF-359066206907}" type="presParOf" srcId="{29A4B6DD-59EA-4C7E-A56D-CADAFAB03890}" destId="{7A5861DD-CA3F-4579-8A3B-880F92D1DDAA}" srcOrd="11" destOrd="0" presId="urn:microsoft.com/office/officeart/2008/layout/VerticalCurvedList"/>
    <dgm:cxn modelId="{437AEDE6-6D5C-48C7-BE0D-8451ED1DB616}" type="presParOf" srcId="{29A4B6DD-59EA-4C7E-A56D-CADAFAB03890}" destId="{4643F35B-6828-4B8C-A398-EFD2B1153AB7}" srcOrd="12" destOrd="0" presId="urn:microsoft.com/office/officeart/2008/layout/VerticalCurvedList"/>
    <dgm:cxn modelId="{F9B08115-31EE-4A08-8953-5E840D02BF41}" type="presParOf" srcId="{4643F35B-6828-4B8C-A398-EFD2B1153AB7}" destId="{A8F027CF-73A9-4341-95D9-C8AE0F94783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F0982E1-80B5-446E-98FD-7B33115E981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GT"/>
        </a:p>
      </dgm:t>
    </dgm:pt>
    <dgm:pt modelId="{6EC67AC4-2B8E-40A1-AD62-33BB38335D03}">
      <dgm:prSet phldrT="[Texto]"/>
      <dgm:spPr/>
      <dgm:t>
        <a:bodyPr/>
        <a:lstStyle/>
        <a:p>
          <a:r>
            <a:rPr lang="es-GT" dirty="0"/>
            <a:t>Las madres y niños/as tienen hábitos de higiene, lavado de manos</a:t>
          </a:r>
        </a:p>
      </dgm:t>
    </dgm:pt>
    <dgm:pt modelId="{67C4CE5C-A1C8-4A56-9747-90D442F51960}" type="parTrans" cxnId="{B0DA7998-C90C-4ED3-A53C-932467BB36D8}">
      <dgm:prSet/>
      <dgm:spPr/>
      <dgm:t>
        <a:bodyPr/>
        <a:lstStyle/>
        <a:p>
          <a:endParaRPr lang="es-GT"/>
        </a:p>
      </dgm:t>
    </dgm:pt>
    <dgm:pt modelId="{1042F3CD-2592-4A91-B2C9-19D4DE57377A}" type="sibTrans" cxnId="{B0DA7998-C90C-4ED3-A53C-932467BB36D8}">
      <dgm:prSet/>
      <dgm:spPr/>
      <dgm:t>
        <a:bodyPr/>
        <a:lstStyle/>
        <a:p>
          <a:endParaRPr lang="es-GT"/>
        </a:p>
      </dgm:t>
    </dgm:pt>
    <dgm:pt modelId="{233AED72-76CB-445D-B860-8D47303CCD59}">
      <dgm:prSet phldrT="[Texto]"/>
      <dgm:spPr/>
      <dgm:t>
        <a:bodyPr/>
        <a:lstStyle/>
        <a:p>
          <a:r>
            <a:rPr lang="es-GT" dirty="0"/>
            <a:t>Consumen agua hervida</a:t>
          </a:r>
        </a:p>
      </dgm:t>
    </dgm:pt>
    <dgm:pt modelId="{FB643EB3-0D31-45F7-9DC3-BBC781400389}" type="parTrans" cxnId="{D7636B92-1585-418D-A341-8918E859F14D}">
      <dgm:prSet/>
      <dgm:spPr/>
      <dgm:t>
        <a:bodyPr/>
        <a:lstStyle/>
        <a:p>
          <a:endParaRPr lang="es-GT"/>
        </a:p>
      </dgm:t>
    </dgm:pt>
    <dgm:pt modelId="{5E8B056B-20AD-4A2C-B61B-983B839774A9}" type="sibTrans" cxnId="{D7636B92-1585-418D-A341-8918E859F14D}">
      <dgm:prSet/>
      <dgm:spPr/>
      <dgm:t>
        <a:bodyPr/>
        <a:lstStyle/>
        <a:p>
          <a:endParaRPr lang="es-GT"/>
        </a:p>
      </dgm:t>
    </dgm:pt>
    <dgm:pt modelId="{3D59ABBA-72F7-4815-9A9A-AF00A0F02B4F}">
      <dgm:prSet phldrT="[Texto]"/>
      <dgm:spPr/>
      <dgm:t>
        <a:bodyPr/>
        <a:lstStyle/>
        <a:p>
          <a:r>
            <a:rPr lang="es-GT" dirty="0"/>
            <a:t>Tienen ventas de carnes y embutidos y no se limpian los espacios</a:t>
          </a:r>
        </a:p>
      </dgm:t>
    </dgm:pt>
    <dgm:pt modelId="{CE564624-C300-4FFA-8381-5298545B9827}" type="parTrans" cxnId="{34430B3B-1232-4C36-A6CB-6F840C6A2CD5}">
      <dgm:prSet/>
      <dgm:spPr/>
      <dgm:t>
        <a:bodyPr/>
        <a:lstStyle/>
        <a:p>
          <a:endParaRPr lang="es-GT"/>
        </a:p>
      </dgm:t>
    </dgm:pt>
    <dgm:pt modelId="{6C116E95-DA9D-41D1-BF1D-B3E32BB605A5}" type="sibTrans" cxnId="{34430B3B-1232-4C36-A6CB-6F840C6A2CD5}">
      <dgm:prSet/>
      <dgm:spPr/>
      <dgm:t>
        <a:bodyPr/>
        <a:lstStyle/>
        <a:p>
          <a:endParaRPr lang="es-GT"/>
        </a:p>
      </dgm:t>
    </dgm:pt>
    <dgm:pt modelId="{FFBCA8CE-F1CF-4422-89CE-3825D8BFE2CF}">
      <dgm:prSet/>
      <dgm:spPr/>
      <dgm:t>
        <a:bodyPr/>
        <a:lstStyle/>
        <a:p>
          <a:r>
            <a:rPr lang="es-GT" dirty="0"/>
            <a:t>Los animales domésticos están sueltos por la casa y contaminan con heces la cocina</a:t>
          </a:r>
        </a:p>
      </dgm:t>
    </dgm:pt>
    <dgm:pt modelId="{4FE8268A-6DEA-46CD-87D5-138928EF17E3}" type="parTrans" cxnId="{9F5FBD6F-0608-4FDE-A0B7-103FD1FFA453}">
      <dgm:prSet/>
      <dgm:spPr/>
      <dgm:t>
        <a:bodyPr/>
        <a:lstStyle/>
        <a:p>
          <a:endParaRPr lang="es-GT"/>
        </a:p>
      </dgm:t>
    </dgm:pt>
    <dgm:pt modelId="{3B303D33-9158-40EE-96FA-903D4FEA0AF0}" type="sibTrans" cxnId="{9F5FBD6F-0608-4FDE-A0B7-103FD1FFA453}">
      <dgm:prSet/>
      <dgm:spPr/>
      <dgm:t>
        <a:bodyPr/>
        <a:lstStyle/>
        <a:p>
          <a:endParaRPr lang="es-GT"/>
        </a:p>
      </dgm:t>
    </dgm:pt>
    <dgm:pt modelId="{30BAFD9F-CFF1-4208-83C2-EA67EC48BBFB}">
      <dgm:prSet/>
      <dgm:spPr>
        <a:solidFill>
          <a:schemeClr val="accent2"/>
        </a:solidFill>
      </dgm:spPr>
      <dgm:t>
        <a:bodyPr/>
        <a:lstStyle/>
        <a:p>
          <a:r>
            <a:rPr lang="es-GT" dirty="0"/>
            <a:t>Han aumentado las tiendas de barrio, las remesas y han influido en el consumo de productos procesados</a:t>
          </a:r>
        </a:p>
      </dgm:t>
    </dgm:pt>
    <dgm:pt modelId="{B58116F3-5BA5-48CE-8EA9-1E67AFB3DA73}" type="parTrans" cxnId="{2BF06FDC-58CC-47E2-8791-914AFBE54886}">
      <dgm:prSet/>
      <dgm:spPr/>
      <dgm:t>
        <a:bodyPr/>
        <a:lstStyle/>
        <a:p>
          <a:endParaRPr lang="es-GT"/>
        </a:p>
      </dgm:t>
    </dgm:pt>
    <dgm:pt modelId="{25F2BF29-42FC-4ABE-B557-0ED730997148}" type="sibTrans" cxnId="{2BF06FDC-58CC-47E2-8791-914AFBE54886}">
      <dgm:prSet/>
      <dgm:spPr/>
      <dgm:t>
        <a:bodyPr/>
        <a:lstStyle/>
        <a:p>
          <a:endParaRPr lang="es-GT"/>
        </a:p>
      </dgm:t>
    </dgm:pt>
    <dgm:pt modelId="{4DA6EE54-F487-47C0-AB25-5BB4C4ACA881}">
      <dgm:prSet/>
      <dgm:spPr>
        <a:solidFill>
          <a:schemeClr val="accent2"/>
        </a:solidFill>
      </dgm:spPr>
      <dgm:t>
        <a:bodyPr/>
        <a:lstStyle/>
        <a:p>
          <a:r>
            <a:rPr lang="es-GT" dirty="0"/>
            <a:t>Cuando</a:t>
          </a:r>
          <a:r>
            <a:rPr lang="es-GT" baseline="0" dirty="0"/>
            <a:t> existen más recursos económicos consumen más alimentos procesados</a:t>
          </a:r>
          <a:endParaRPr lang="es-GT" dirty="0"/>
        </a:p>
      </dgm:t>
    </dgm:pt>
    <dgm:pt modelId="{B9B318C9-4BD3-4CCB-9F95-F0F2ACD0905D}" type="parTrans" cxnId="{8936F8ED-0F4D-4598-BF11-2AAECA6663FB}">
      <dgm:prSet/>
      <dgm:spPr/>
      <dgm:t>
        <a:bodyPr/>
        <a:lstStyle/>
        <a:p>
          <a:endParaRPr lang="es-GT"/>
        </a:p>
      </dgm:t>
    </dgm:pt>
    <dgm:pt modelId="{407B6BAD-B445-49AC-9FF9-F764A489A554}" type="sibTrans" cxnId="{8936F8ED-0F4D-4598-BF11-2AAECA6663FB}">
      <dgm:prSet/>
      <dgm:spPr/>
      <dgm:t>
        <a:bodyPr/>
        <a:lstStyle/>
        <a:p>
          <a:endParaRPr lang="es-GT"/>
        </a:p>
      </dgm:t>
    </dgm:pt>
    <dgm:pt modelId="{CA92066F-C4FA-4F4D-BE69-4D97CC220FC2}" type="pres">
      <dgm:prSet presAssocID="{2F0982E1-80B5-446E-98FD-7B33115E9815}" presName="diagram" presStyleCnt="0">
        <dgm:presLayoutVars>
          <dgm:dir/>
          <dgm:resizeHandles val="exact"/>
        </dgm:presLayoutVars>
      </dgm:prSet>
      <dgm:spPr/>
    </dgm:pt>
    <dgm:pt modelId="{C0F64929-E4CF-4C86-AB84-1D029AEB4FA7}" type="pres">
      <dgm:prSet presAssocID="{6EC67AC4-2B8E-40A1-AD62-33BB38335D03}" presName="node" presStyleLbl="node1" presStyleIdx="0" presStyleCnt="6">
        <dgm:presLayoutVars>
          <dgm:bulletEnabled val="1"/>
        </dgm:presLayoutVars>
      </dgm:prSet>
      <dgm:spPr/>
    </dgm:pt>
    <dgm:pt modelId="{F17560BF-395E-44AA-AE09-66A074CD8EE7}" type="pres">
      <dgm:prSet presAssocID="{1042F3CD-2592-4A91-B2C9-19D4DE57377A}" presName="sibTrans" presStyleCnt="0"/>
      <dgm:spPr/>
    </dgm:pt>
    <dgm:pt modelId="{851135F0-BE22-4C0C-BDD0-A31E144ADF96}" type="pres">
      <dgm:prSet presAssocID="{233AED72-76CB-445D-B860-8D47303CCD59}" presName="node" presStyleLbl="node1" presStyleIdx="1" presStyleCnt="6">
        <dgm:presLayoutVars>
          <dgm:bulletEnabled val="1"/>
        </dgm:presLayoutVars>
      </dgm:prSet>
      <dgm:spPr/>
    </dgm:pt>
    <dgm:pt modelId="{3FD8B3D1-FC16-4BB9-886F-C9FF4AD3AEC1}" type="pres">
      <dgm:prSet presAssocID="{5E8B056B-20AD-4A2C-B61B-983B839774A9}" presName="sibTrans" presStyleCnt="0"/>
      <dgm:spPr/>
    </dgm:pt>
    <dgm:pt modelId="{B7B79F1D-CDE6-4F9C-88BA-3EE0147760BE}" type="pres">
      <dgm:prSet presAssocID="{3D59ABBA-72F7-4815-9A9A-AF00A0F02B4F}" presName="node" presStyleLbl="node1" presStyleIdx="2" presStyleCnt="6">
        <dgm:presLayoutVars>
          <dgm:bulletEnabled val="1"/>
        </dgm:presLayoutVars>
      </dgm:prSet>
      <dgm:spPr/>
    </dgm:pt>
    <dgm:pt modelId="{6D6A0F51-6663-4F89-A785-136C5ED5C356}" type="pres">
      <dgm:prSet presAssocID="{6C116E95-DA9D-41D1-BF1D-B3E32BB605A5}" presName="sibTrans" presStyleCnt="0"/>
      <dgm:spPr/>
    </dgm:pt>
    <dgm:pt modelId="{2DC564AE-2929-4D56-9B67-EC379554BB0C}" type="pres">
      <dgm:prSet presAssocID="{FFBCA8CE-F1CF-4422-89CE-3825D8BFE2CF}" presName="node" presStyleLbl="node1" presStyleIdx="3" presStyleCnt="6">
        <dgm:presLayoutVars>
          <dgm:bulletEnabled val="1"/>
        </dgm:presLayoutVars>
      </dgm:prSet>
      <dgm:spPr/>
    </dgm:pt>
    <dgm:pt modelId="{ADA8408F-7526-415A-B6F0-16B201277026}" type="pres">
      <dgm:prSet presAssocID="{3B303D33-9158-40EE-96FA-903D4FEA0AF0}" presName="sibTrans" presStyleCnt="0"/>
      <dgm:spPr/>
    </dgm:pt>
    <dgm:pt modelId="{0B9203F4-06E7-4896-A1BF-D0703049A9D5}" type="pres">
      <dgm:prSet presAssocID="{30BAFD9F-CFF1-4208-83C2-EA67EC48BBFB}" presName="node" presStyleLbl="node1" presStyleIdx="4" presStyleCnt="6">
        <dgm:presLayoutVars>
          <dgm:bulletEnabled val="1"/>
        </dgm:presLayoutVars>
      </dgm:prSet>
      <dgm:spPr/>
    </dgm:pt>
    <dgm:pt modelId="{02DC12E0-11BA-4602-B42B-E4566A909141}" type="pres">
      <dgm:prSet presAssocID="{25F2BF29-42FC-4ABE-B557-0ED730997148}" presName="sibTrans" presStyleCnt="0"/>
      <dgm:spPr/>
    </dgm:pt>
    <dgm:pt modelId="{C2694472-D4A0-4F46-A5AC-40C41789B983}" type="pres">
      <dgm:prSet presAssocID="{4DA6EE54-F487-47C0-AB25-5BB4C4ACA881}" presName="node" presStyleLbl="node1" presStyleIdx="5" presStyleCnt="6">
        <dgm:presLayoutVars>
          <dgm:bulletEnabled val="1"/>
        </dgm:presLayoutVars>
      </dgm:prSet>
      <dgm:spPr/>
    </dgm:pt>
  </dgm:ptLst>
  <dgm:cxnLst>
    <dgm:cxn modelId="{9EBCCE1B-4ACD-473C-BD68-D7B27366140C}" type="presOf" srcId="{30BAFD9F-CFF1-4208-83C2-EA67EC48BBFB}" destId="{0B9203F4-06E7-4896-A1BF-D0703049A9D5}" srcOrd="0" destOrd="0" presId="urn:microsoft.com/office/officeart/2005/8/layout/default"/>
    <dgm:cxn modelId="{34430B3B-1232-4C36-A6CB-6F840C6A2CD5}" srcId="{2F0982E1-80B5-446E-98FD-7B33115E9815}" destId="{3D59ABBA-72F7-4815-9A9A-AF00A0F02B4F}" srcOrd="2" destOrd="0" parTransId="{CE564624-C300-4FFA-8381-5298545B9827}" sibTransId="{6C116E95-DA9D-41D1-BF1D-B3E32BB605A5}"/>
    <dgm:cxn modelId="{9713E36C-552D-4046-B9A5-F23BCDEE5062}" type="presOf" srcId="{233AED72-76CB-445D-B860-8D47303CCD59}" destId="{851135F0-BE22-4C0C-BDD0-A31E144ADF96}" srcOrd="0" destOrd="0" presId="urn:microsoft.com/office/officeart/2005/8/layout/default"/>
    <dgm:cxn modelId="{9F5FBD6F-0608-4FDE-A0B7-103FD1FFA453}" srcId="{2F0982E1-80B5-446E-98FD-7B33115E9815}" destId="{FFBCA8CE-F1CF-4422-89CE-3825D8BFE2CF}" srcOrd="3" destOrd="0" parTransId="{4FE8268A-6DEA-46CD-87D5-138928EF17E3}" sibTransId="{3B303D33-9158-40EE-96FA-903D4FEA0AF0}"/>
    <dgm:cxn modelId="{78956775-28ED-492E-9A9C-555F2E7B1357}" type="presOf" srcId="{2F0982E1-80B5-446E-98FD-7B33115E9815}" destId="{CA92066F-C4FA-4F4D-BE69-4D97CC220FC2}" srcOrd="0" destOrd="0" presId="urn:microsoft.com/office/officeart/2005/8/layout/default"/>
    <dgm:cxn modelId="{9421BE85-A802-4249-97A9-729D0DF94A8D}" type="presOf" srcId="{FFBCA8CE-F1CF-4422-89CE-3825D8BFE2CF}" destId="{2DC564AE-2929-4D56-9B67-EC379554BB0C}" srcOrd="0" destOrd="0" presId="urn:microsoft.com/office/officeart/2005/8/layout/default"/>
    <dgm:cxn modelId="{F477B78E-B9E5-4AC3-9A9F-64A20EC4CE24}" type="presOf" srcId="{6EC67AC4-2B8E-40A1-AD62-33BB38335D03}" destId="{C0F64929-E4CF-4C86-AB84-1D029AEB4FA7}" srcOrd="0" destOrd="0" presId="urn:microsoft.com/office/officeart/2005/8/layout/default"/>
    <dgm:cxn modelId="{D7636B92-1585-418D-A341-8918E859F14D}" srcId="{2F0982E1-80B5-446E-98FD-7B33115E9815}" destId="{233AED72-76CB-445D-B860-8D47303CCD59}" srcOrd="1" destOrd="0" parTransId="{FB643EB3-0D31-45F7-9DC3-BBC781400389}" sibTransId="{5E8B056B-20AD-4A2C-B61B-983B839774A9}"/>
    <dgm:cxn modelId="{B0DA7998-C90C-4ED3-A53C-932467BB36D8}" srcId="{2F0982E1-80B5-446E-98FD-7B33115E9815}" destId="{6EC67AC4-2B8E-40A1-AD62-33BB38335D03}" srcOrd="0" destOrd="0" parTransId="{67C4CE5C-A1C8-4A56-9747-90D442F51960}" sibTransId="{1042F3CD-2592-4A91-B2C9-19D4DE57377A}"/>
    <dgm:cxn modelId="{062872A8-7DFD-4CFF-8481-069BE68CC64F}" type="presOf" srcId="{3D59ABBA-72F7-4815-9A9A-AF00A0F02B4F}" destId="{B7B79F1D-CDE6-4F9C-88BA-3EE0147760BE}" srcOrd="0" destOrd="0" presId="urn:microsoft.com/office/officeart/2005/8/layout/default"/>
    <dgm:cxn modelId="{D2E8A6BF-BD35-4D9C-9BA0-4151F27076A6}" type="presOf" srcId="{4DA6EE54-F487-47C0-AB25-5BB4C4ACA881}" destId="{C2694472-D4A0-4F46-A5AC-40C41789B983}" srcOrd="0" destOrd="0" presId="urn:microsoft.com/office/officeart/2005/8/layout/default"/>
    <dgm:cxn modelId="{2BF06FDC-58CC-47E2-8791-914AFBE54886}" srcId="{2F0982E1-80B5-446E-98FD-7B33115E9815}" destId="{30BAFD9F-CFF1-4208-83C2-EA67EC48BBFB}" srcOrd="4" destOrd="0" parTransId="{B58116F3-5BA5-48CE-8EA9-1E67AFB3DA73}" sibTransId="{25F2BF29-42FC-4ABE-B557-0ED730997148}"/>
    <dgm:cxn modelId="{8936F8ED-0F4D-4598-BF11-2AAECA6663FB}" srcId="{2F0982E1-80B5-446E-98FD-7B33115E9815}" destId="{4DA6EE54-F487-47C0-AB25-5BB4C4ACA881}" srcOrd="5" destOrd="0" parTransId="{B9B318C9-4BD3-4CCB-9F95-F0F2ACD0905D}" sibTransId="{407B6BAD-B445-49AC-9FF9-F764A489A554}"/>
    <dgm:cxn modelId="{5DB9B3AF-364D-4D9D-8600-0E6B84146F9E}" type="presParOf" srcId="{CA92066F-C4FA-4F4D-BE69-4D97CC220FC2}" destId="{C0F64929-E4CF-4C86-AB84-1D029AEB4FA7}" srcOrd="0" destOrd="0" presId="urn:microsoft.com/office/officeart/2005/8/layout/default"/>
    <dgm:cxn modelId="{C825C560-866A-443E-978D-6FEA71BFAD90}" type="presParOf" srcId="{CA92066F-C4FA-4F4D-BE69-4D97CC220FC2}" destId="{F17560BF-395E-44AA-AE09-66A074CD8EE7}" srcOrd="1" destOrd="0" presId="urn:microsoft.com/office/officeart/2005/8/layout/default"/>
    <dgm:cxn modelId="{ED30ED95-021E-4433-B873-CFE47B8CC87C}" type="presParOf" srcId="{CA92066F-C4FA-4F4D-BE69-4D97CC220FC2}" destId="{851135F0-BE22-4C0C-BDD0-A31E144ADF96}" srcOrd="2" destOrd="0" presId="urn:microsoft.com/office/officeart/2005/8/layout/default"/>
    <dgm:cxn modelId="{7DF14470-9F2E-468B-A6B1-8F1AA5B719B4}" type="presParOf" srcId="{CA92066F-C4FA-4F4D-BE69-4D97CC220FC2}" destId="{3FD8B3D1-FC16-4BB9-886F-C9FF4AD3AEC1}" srcOrd="3" destOrd="0" presId="urn:microsoft.com/office/officeart/2005/8/layout/default"/>
    <dgm:cxn modelId="{9B383310-F63C-4AF3-A6D9-9B91F62E9C12}" type="presParOf" srcId="{CA92066F-C4FA-4F4D-BE69-4D97CC220FC2}" destId="{B7B79F1D-CDE6-4F9C-88BA-3EE0147760BE}" srcOrd="4" destOrd="0" presId="urn:microsoft.com/office/officeart/2005/8/layout/default"/>
    <dgm:cxn modelId="{871C2A4A-2E51-40C4-B52A-A52FB4743C8C}" type="presParOf" srcId="{CA92066F-C4FA-4F4D-BE69-4D97CC220FC2}" destId="{6D6A0F51-6663-4F89-A785-136C5ED5C356}" srcOrd="5" destOrd="0" presId="urn:microsoft.com/office/officeart/2005/8/layout/default"/>
    <dgm:cxn modelId="{2DE9C44C-EF11-4E9E-932B-FCE9130772BD}" type="presParOf" srcId="{CA92066F-C4FA-4F4D-BE69-4D97CC220FC2}" destId="{2DC564AE-2929-4D56-9B67-EC379554BB0C}" srcOrd="6" destOrd="0" presId="urn:microsoft.com/office/officeart/2005/8/layout/default"/>
    <dgm:cxn modelId="{0C39FE06-DA4D-472D-80B4-1E4EBE76E441}" type="presParOf" srcId="{CA92066F-C4FA-4F4D-BE69-4D97CC220FC2}" destId="{ADA8408F-7526-415A-B6F0-16B201277026}" srcOrd="7" destOrd="0" presId="urn:microsoft.com/office/officeart/2005/8/layout/default"/>
    <dgm:cxn modelId="{4F26269A-D4CF-4B9F-8C30-60860127C700}" type="presParOf" srcId="{CA92066F-C4FA-4F4D-BE69-4D97CC220FC2}" destId="{0B9203F4-06E7-4896-A1BF-D0703049A9D5}" srcOrd="8" destOrd="0" presId="urn:microsoft.com/office/officeart/2005/8/layout/default"/>
    <dgm:cxn modelId="{DB021810-6826-42A2-B90B-FF4925644AC5}" type="presParOf" srcId="{CA92066F-C4FA-4F4D-BE69-4D97CC220FC2}" destId="{02DC12E0-11BA-4602-B42B-E4566A909141}" srcOrd="9" destOrd="0" presId="urn:microsoft.com/office/officeart/2005/8/layout/default"/>
    <dgm:cxn modelId="{058DF756-8E49-44DB-8439-65210E038E61}" type="presParOf" srcId="{CA92066F-C4FA-4F4D-BE69-4D97CC220FC2}" destId="{C2694472-D4A0-4F46-A5AC-40C41789B983}" srcOrd="10"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20CE563-9F07-4F60-9330-E3F0C15A275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GT"/>
        </a:p>
      </dgm:t>
    </dgm:pt>
    <dgm:pt modelId="{5CDB6BE4-1115-45D9-881A-2BCAF4B406B0}">
      <dgm:prSet phldrT="[Texto]"/>
      <dgm:spPr/>
      <dgm:t>
        <a:bodyPr/>
        <a:lstStyle/>
        <a:p>
          <a:r>
            <a:rPr lang="es-GT" dirty="0"/>
            <a:t>Capacitaciones a madres de familia</a:t>
          </a:r>
        </a:p>
      </dgm:t>
    </dgm:pt>
    <dgm:pt modelId="{3C9B7E01-4C97-426C-96DF-12B7606CC1BC}" type="parTrans" cxnId="{A0B52A5B-5623-49D6-87D9-42703789A0F0}">
      <dgm:prSet/>
      <dgm:spPr/>
      <dgm:t>
        <a:bodyPr/>
        <a:lstStyle/>
        <a:p>
          <a:endParaRPr lang="es-GT"/>
        </a:p>
      </dgm:t>
    </dgm:pt>
    <dgm:pt modelId="{ECB600A3-1323-4C83-A426-38CD8EBA7996}" type="sibTrans" cxnId="{A0B52A5B-5623-49D6-87D9-42703789A0F0}">
      <dgm:prSet/>
      <dgm:spPr/>
      <dgm:t>
        <a:bodyPr/>
        <a:lstStyle/>
        <a:p>
          <a:endParaRPr lang="es-GT"/>
        </a:p>
      </dgm:t>
    </dgm:pt>
    <dgm:pt modelId="{D8B4A705-7448-4AD9-AEDD-2BEB306B2D1B}">
      <dgm:prSet phldrT="[Texto]"/>
      <dgm:spPr/>
      <dgm:t>
        <a:bodyPr/>
        <a:lstStyle/>
        <a:p>
          <a:r>
            <a:rPr lang="es-GT" dirty="0"/>
            <a:t>Alimentación complementaria (edad, consistencia, variedad, preparación de mezclas, aceptación de la comida).</a:t>
          </a:r>
        </a:p>
      </dgm:t>
    </dgm:pt>
    <dgm:pt modelId="{41F00283-CC92-4935-8CEB-32DFDDE7496B}" type="parTrans" cxnId="{E1AF67CC-3717-49FA-8B37-609F477E5B32}">
      <dgm:prSet/>
      <dgm:spPr/>
      <dgm:t>
        <a:bodyPr/>
        <a:lstStyle/>
        <a:p>
          <a:endParaRPr lang="es-GT"/>
        </a:p>
      </dgm:t>
    </dgm:pt>
    <dgm:pt modelId="{03DE515B-A477-4B5F-BCA0-0BF015230B96}" type="sibTrans" cxnId="{E1AF67CC-3717-49FA-8B37-609F477E5B32}">
      <dgm:prSet/>
      <dgm:spPr/>
      <dgm:t>
        <a:bodyPr/>
        <a:lstStyle/>
        <a:p>
          <a:endParaRPr lang="es-GT"/>
        </a:p>
      </dgm:t>
    </dgm:pt>
    <dgm:pt modelId="{F85AEDE2-02BD-4A3F-89F3-9447E595345E}">
      <dgm:prSet phldrT="[Texto]"/>
      <dgm:spPr/>
      <dgm:t>
        <a:bodyPr/>
        <a:lstStyle/>
        <a:p>
          <a:r>
            <a:rPr lang="es-GT" dirty="0"/>
            <a:t>La forma en la que deben alimentarse los niños y niñas (velocidad, momento de comida).</a:t>
          </a:r>
        </a:p>
      </dgm:t>
    </dgm:pt>
    <dgm:pt modelId="{4349B51C-6708-4B4A-B9DF-26E76931B2F9}" type="parTrans" cxnId="{3BF14547-BBC9-4AB0-87F5-1F84071B3AB2}">
      <dgm:prSet/>
      <dgm:spPr/>
      <dgm:t>
        <a:bodyPr/>
        <a:lstStyle/>
        <a:p>
          <a:endParaRPr lang="es-GT"/>
        </a:p>
      </dgm:t>
    </dgm:pt>
    <dgm:pt modelId="{464D39B0-8A96-4FDC-AE10-96B978C065B7}" type="sibTrans" cxnId="{3BF14547-BBC9-4AB0-87F5-1F84071B3AB2}">
      <dgm:prSet/>
      <dgm:spPr/>
      <dgm:t>
        <a:bodyPr/>
        <a:lstStyle/>
        <a:p>
          <a:endParaRPr lang="es-GT"/>
        </a:p>
      </dgm:t>
    </dgm:pt>
    <dgm:pt modelId="{AE4486D4-2E67-42B7-AF23-182F9EA1F10A}">
      <dgm:prSet phldrT="[Texto]"/>
      <dgm:spPr/>
      <dgm:t>
        <a:bodyPr/>
        <a:lstStyle/>
        <a:p>
          <a:r>
            <a:rPr lang="es-GT" dirty="0"/>
            <a:t>Capacitaciones comunitarias</a:t>
          </a:r>
        </a:p>
      </dgm:t>
    </dgm:pt>
    <dgm:pt modelId="{2DD0B612-817F-4E85-8D42-2D5314B29614}" type="parTrans" cxnId="{6F2AEC8B-EAA1-4DF3-8368-B55CB70CDE02}">
      <dgm:prSet/>
      <dgm:spPr/>
      <dgm:t>
        <a:bodyPr/>
        <a:lstStyle/>
        <a:p>
          <a:endParaRPr lang="es-GT"/>
        </a:p>
      </dgm:t>
    </dgm:pt>
    <dgm:pt modelId="{AF0D1B44-BC92-485B-825B-9A9BD880045D}" type="sibTrans" cxnId="{6F2AEC8B-EAA1-4DF3-8368-B55CB70CDE02}">
      <dgm:prSet/>
      <dgm:spPr/>
      <dgm:t>
        <a:bodyPr/>
        <a:lstStyle/>
        <a:p>
          <a:endParaRPr lang="es-GT"/>
        </a:p>
      </dgm:t>
    </dgm:pt>
    <dgm:pt modelId="{C7D1CA4B-BC30-4F37-B393-B8F84CEDE50F}">
      <dgm:prSet phldrT="[Texto]"/>
      <dgm:spPr/>
      <dgm:t>
        <a:bodyPr/>
        <a:lstStyle/>
        <a:p>
          <a:r>
            <a:rPr lang="es-GT" dirty="0"/>
            <a:t>Formación en alimentación saludable, consumiendo alimentos de la comunidad.</a:t>
          </a:r>
        </a:p>
      </dgm:t>
    </dgm:pt>
    <dgm:pt modelId="{2EA28653-E2CB-402B-97C8-E7FD1C34E01C}" type="parTrans" cxnId="{5430F55F-BFB0-4993-8232-5EDDD43306A7}">
      <dgm:prSet/>
      <dgm:spPr/>
      <dgm:t>
        <a:bodyPr/>
        <a:lstStyle/>
        <a:p>
          <a:endParaRPr lang="es-GT"/>
        </a:p>
      </dgm:t>
    </dgm:pt>
    <dgm:pt modelId="{A873B1D5-B3C2-4DB3-9326-A97489DEFEA3}" type="sibTrans" cxnId="{5430F55F-BFB0-4993-8232-5EDDD43306A7}">
      <dgm:prSet/>
      <dgm:spPr/>
      <dgm:t>
        <a:bodyPr/>
        <a:lstStyle/>
        <a:p>
          <a:endParaRPr lang="es-GT"/>
        </a:p>
      </dgm:t>
    </dgm:pt>
    <dgm:pt modelId="{B62A6DD5-D50E-4215-8E2D-D3BFE36AB0B6}">
      <dgm:prSet phldrT="[Texto]"/>
      <dgm:spPr/>
      <dgm:t>
        <a:bodyPr/>
        <a:lstStyle/>
        <a:p>
          <a:r>
            <a:rPr lang="es-GT" dirty="0"/>
            <a:t>Capacitaciones a líderes y lideresas y personal del Estado</a:t>
          </a:r>
        </a:p>
      </dgm:t>
    </dgm:pt>
    <dgm:pt modelId="{3F9934D2-8A25-42E8-BF48-C8870711101C}" type="parTrans" cxnId="{9C9FA636-B277-410D-B137-37850E827D3D}">
      <dgm:prSet/>
      <dgm:spPr/>
      <dgm:t>
        <a:bodyPr/>
        <a:lstStyle/>
        <a:p>
          <a:endParaRPr lang="es-GT"/>
        </a:p>
      </dgm:t>
    </dgm:pt>
    <dgm:pt modelId="{424238A8-A510-4A01-BFE7-49C21FF88CCA}" type="sibTrans" cxnId="{9C9FA636-B277-410D-B137-37850E827D3D}">
      <dgm:prSet/>
      <dgm:spPr/>
      <dgm:t>
        <a:bodyPr/>
        <a:lstStyle/>
        <a:p>
          <a:endParaRPr lang="es-GT"/>
        </a:p>
      </dgm:t>
    </dgm:pt>
    <dgm:pt modelId="{4552ECF4-B885-4B6B-9DBA-6FBA29309898}">
      <dgm:prSet phldrT="[Texto]"/>
      <dgm:spPr/>
      <dgm:t>
        <a:bodyPr/>
        <a:lstStyle/>
        <a:p>
          <a:r>
            <a:rPr lang="es-GT" dirty="0"/>
            <a:t>Realizar capacitaciones de salud y nutrición a las comadronas y ancianas de la comunidad.</a:t>
          </a:r>
        </a:p>
      </dgm:t>
    </dgm:pt>
    <dgm:pt modelId="{2CA75414-D5FB-4369-A1E1-4ADAA2B47683}" type="parTrans" cxnId="{8C07B151-0F97-43C1-82E2-B5199BACC1CE}">
      <dgm:prSet/>
      <dgm:spPr/>
      <dgm:t>
        <a:bodyPr/>
        <a:lstStyle/>
        <a:p>
          <a:endParaRPr lang="es-GT"/>
        </a:p>
      </dgm:t>
    </dgm:pt>
    <dgm:pt modelId="{DF4B9AEC-2FB4-4120-A578-F4399115DFA5}" type="sibTrans" cxnId="{8C07B151-0F97-43C1-82E2-B5199BACC1CE}">
      <dgm:prSet/>
      <dgm:spPr/>
      <dgm:t>
        <a:bodyPr/>
        <a:lstStyle/>
        <a:p>
          <a:endParaRPr lang="es-GT"/>
        </a:p>
      </dgm:t>
    </dgm:pt>
    <dgm:pt modelId="{46315E86-5EAA-424A-9A1B-95C34AF4CD60}">
      <dgm:prSet phldrT="[Texto]"/>
      <dgm:spPr/>
      <dgm:t>
        <a:bodyPr/>
        <a:lstStyle/>
        <a:p>
          <a:r>
            <a:rPr lang="es-GT" dirty="0"/>
            <a:t>Estimulación temprana para apoyar a los niños y niñas en diversas etapas.</a:t>
          </a:r>
        </a:p>
      </dgm:t>
    </dgm:pt>
    <dgm:pt modelId="{B1C16EAE-CBCC-47AA-9696-F510FEFD98C7}" type="parTrans" cxnId="{A82F3119-99DC-4190-B06B-1CD8FE34C47E}">
      <dgm:prSet/>
      <dgm:spPr/>
      <dgm:t>
        <a:bodyPr/>
        <a:lstStyle/>
        <a:p>
          <a:endParaRPr lang="es-GT"/>
        </a:p>
      </dgm:t>
    </dgm:pt>
    <dgm:pt modelId="{C216F734-EAE3-4EA4-AAC2-F20DCFE58D0E}" type="sibTrans" cxnId="{A82F3119-99DC-4190-B06B-1CD8FE34C47E}">
      <dgm:prSet/>
      <dgm:spPr/>
      <dgm:t>
        <a:bodyPr/>
        <a:lstStyle/>
        <a:p>
          <a:endParaRPr lang="es-GT"/>
        </a:p>
      </dgm:t>
    </dgm:pt>
    <dgm:pt modelId="{5EAAD8C0-B501-4EE0-B696-ABBDE72D7A04}">
      <dgm:prSet phldrT="[Texto]"/>
      <dgm:spPr/>
      <dgm:t>
        <a:bodyPr/>
        <a:lstStyle/>
        <a:p>
          <a:r>
            <a:rPr lang="es-GT" dirty="0"/>
            <a:t>Concientizar acerca de la limpieza, higiene, contaminación cruzada.</a:t>
          </a:r>
        </a:p>
      </dgm:t>
    </dgm:pt>
    <dgm:pt modelId="{584994F3-11FA-48D6-A137-8BB4D653F3C6}" type="sibTrans" cxnId="{F348445F-D703-44DB-BCE5-15A9FE3CF31F}">
      <dgm:prSet/>
      <dgm:spPr/>
      <dgm:t>
        <a:bodyPr/>
        <a:lstStyle/>
        <a:p>
          <a:endParaRPr lang="es-GT"/>
        </a:p>
      </dgm:t>
    </dgm:pt>
    <dgm:pt modelId="{D5A16E52-20E9-47F0-AD52-67D7C255A18F}" type="parTrans" cxnId="{F348445F-D703-44DB-BCE5-15A9FE3CF31F}">
      <dgm:prSet/>
      <dgm:spPr/>
      <dgm:t>
        <a:bodyPr/>
        <a:lstStyle/>
        <a:p>
          <a:endParaRPr lang="es-GT"/>
        </a:p>
      </dgm:t>
    </dgm:pt>
    <dgm:pt modelId="{5168CB7E-59FF-42A9-A584-D9CC32758452}">
      <dgm:prSet phldrT="[Texto]"/>
      <dgm:spPr/>
      <dgm:t>
        <a:bodyPr/>
        <a:lstStyle/>
        <a:p>
          <a:r>
            <a:rPr lang="es-GT" dirty="0"/>
            <a:t>Producción local que aporta nutrientes a los niños y niñas.</a:t>
          </a:r>
        </a:p>
      </dgm:t>
    </dgm:pt>
    <dgm:pt modelId="{91B20179-1949-4E38-8513-FF6E1B03B805}" type="parTrans" cxnId="{5C2569EA-4FD4-46E6-8B58-92D52C5EDF84}">
      <dgm:prSet/>
      <dgm:spPr/>
      <dgm:t>
        <a:bodyPr/>
        <a:lstStyle/>
        <a:p>
          <a:endParaRPr lang="es-GT"/>
        </a:p>
      </dgm:t>
    </dgm:pt>
    <dgm:pt modelId="{A7088CE6-8BA5-464D-941E-932D60D257FB}" type="sibTrans" cxnId="{5C2569EA-4FD4-46E6-8B58-92D52C5EDF84}">
      <dgm:prSet/>
      <dgm:spPr/>
      <dgm:t>
        <a:bodyPr/>
        <a:lstStyle/>
        <a:p>
          <a:endParaRPr lang="es-GT"/>
        </a:p>
      </dgm:t>
    </dgm:pt>
    <dgm:pt modelId="{58A1449D-1C57-43B5-BF49-D4A3D1068E30}">
      <dgm:prSet phldrT="[Texto]"/>
      <dgm:spPr/>
      <dgm:t>
        <a:bodyPr/>
        <a:lstStyle/>
        <a:p>
          <a:r>
            <a:rPr lang="es-GT" dirty="0"/>
            <a:t>Realizar capacitaciones a comadronas, abuelas, mares de familia en las etapas del desarrollo infantil para identificar retrasos del desarrollo.</a:t>
          </a:r>
        </a:p>
      </dgm:t>
    </dgm:pt>
    <dgm:pt modelId="{E0DCB920-19BC-4981-9C47-CE485EE60B52}" type="parTrans" cxnId="{7DEB8B39-44A6-43B1-8996-AE8ADF3EA3FE}">
      <dgm:prSet/>
      <dgm:spPr/>
    </dgm:pt>
    <dgm:pt modelId="{9F11992D-6BA8-469E-BF9A-E511B54CDBFE}" type="sibTrans" cxnId="{7DEB8B39-44A6-43B1-8996-AE8ADF3EA3FE}">
      <dgm:prSet/>
      <dgm:spPr/>
    </dgm:pt>
    <dgm:pt modelId="{665D84E1-C86F-4886-82CC-AC1503428C9D}">
      <dgm:prSet phldrT="[Texto]"/>
      <dgm:spPr/>
      <dgm:t>
        <a:bodyPr/>
        <a:lstStyle/>
        <a:p>
          <a:r>
            <a:rPr lang="es-GT" dirty="0"/>
            <a:t>Capacitar a personal de puestos de salud sobre el cuidado y desarrollo infantil, alimentación complementaria con pertinencia cultural y lingüística.</a:t>
          </a:r>
        </a:p>
      </dgm:t>
    </dgm:pt>
    <dgm:pt modelId="{F12C6950-12C9-45F3-8700-D4C442A73424}" type="parTrans" cxnId="{5BC60C92-7AF5-4602-93A5-A24DB4D1CD81}">
      <dgm:prSet/>
      <dgm:spPr/>
    </dgm:pt>
    <dgm:pt modelId="{E92B0DF3-0789-44DA-B720-44F56438B5B0}" type="sibTrans" cxnId="{5BC60C92-7AF5-4602-93A5-A24DB4D1CD81}">
      <dgm:prSet/>
      <dgm:spPr/>
    </dgm:pt>
    <dgm:pt modelId="{7768F081-0307-4D11-B402-1CF5194BD202}" type="pres">
      <dgm:prSet presAssocID="{A20CE563-9F07-4F60-9330-E3F0C15A275A}" presName="Name0" presStyleCnt="0">
        <dgm:presLayoutVars>
          <dgm:dir/>
          <dgm:animLvl val="lvl"/>
          <dgm:resizeHandles val="exact"/>
        </dgm:presLayoutVars>
      </dgm:prSet>
      <dgm:spPr/>
    </dgm:pt>
    <dgm:pt modelId="{54A699D5-86F0-401B-9802-AF513EBAD3E2}" type="pres">
      <dgm:prSet presAssocID="{5CDB6BE4-1115-45D9-881A-2BCAF4B406B0}" presName="linNode" presStyleCnt="0"/>
      <dgm:spPr/>
    </dgm:pt>
    <dgm:pt modelId="{7175CA55-2552-43EC-9913-F4147B1BA3FF}" type="pres">
      <dgm:prSet presAssocID="{5CDB6BE4-1115-45D9-881A-2BCAF4B406B0}" presName="parentText" presStyleLbl="node1" presStyleIdx="0" presStyleCnt="3">
        <dgm:presLayoutVars>
          <dgm:chMax val="1"/>
          <dgm:bulletEnabled val="1"/>
        </dgm:presLayoutVars>
      </dgm:prSet>
      <dgm:spPr/>
    </dgm:pt>
    <dgm:pt modelId="{B2E7A6A0-66D1-4C42-9A2C-44C60209699B}" type="pres">
      <dgm:prSet presAssocID="{5CDB6BE4-1115-45D9-881A-2BCAF4B406B0}" presName="descendantText" presStyleLbl="alignAccFollowNode1" presStyleIdx="0" presStyleCnt="3">
        <dgm:presLayoutVars>
          <dgm:bulletEnabled val="1"/>
        </dgm:presLayoutVars>
      </dgm:prSet>
      <dgm:spPr/>
    </dgm:pt>
    <dgm:pt modelId="{602624F1-1F0E-4EB5-ADD5-94A12C296043}" type="pres">
      <dgm:prSet presAssocID="{ECB600A3-1323-4C83-A426-38CD8EBA7996}" presName="sp" presStyleCnt="0"/>
      <dgm:spPr/>
    </dgm:pt>
    <dgm:pt modelId="{ADFE270D-0B64-4269-B857-FDB4C7C2D597}" type="pres">
      <dgm:prSet presAssocID="{AE4486D4-2E67-42B7-AF23-182F9EA1F10A}" presName="linNode" presStyleCnt="0"/>
      <dgm:spPr/>
    </dgm:pt>
    <dgm:pt modelId="{E5D1E96B-1337-42A7-945F-4DB80405F43A}" type="pres">
      <dgm:prSet presAssocID="{AE4486D4-2E67-42B7-AF23-182F9EA1F10A}" presName="parentText" presStyleLbl="node1" presStyleIdx="1" presStyleCnt="3">
        <dgm:presLayoutVars>
          <dgm:chMax val="1"/>
          <dgm:bulletEnabled val="1"/>
        </dgm:presLayoutVars>
      </dgm:prSet>
      <dgm:spPr/>
    </dgm:pt>
    <dgm:pt modelId="{B757F01E-97B3-43B0-83EB-0D7E0CF45C93}" type="pres">
      <dgm:prSet presAssocID="{AE4486D4-2E67-42B7-AF23-182F9EA1F10A}" presName="descendantText" presStyleLbl="alignAccFollowNode1" presStyleIdx="1" presStyleCnt="3">
        <dgm:presLayoutVars>
          <dgm:bulletEnabled val="1"/>
        </dgm:presLayoutVars>
      </dgm:prSet>
      <dgm:spPr/>
    </dgm:pt>
    <dgm:pt modelId="{9703DF14-547E-4137-8E06-317C6F803BD4}" type="pres">
      <dgm:prSet presAssocID="{AF0D1B44-BC92-485B-825B-9A9BD880045D}" presName="sp" presStyleCnt="0"/>
      <dgm:spPr/>
    </dgm:pt>
    <dgm:pt modelId="{7074B143-A431-4BED-BC5E-4D45D50456A4}" type="pres">
      <dgm:prSet presAssocID="{B62A6DD5-D50E-4215-8E2D-D3BFE36AB0B6}" presName="linNode" presStyleCnt="0"/>
      <dgm:spPr/>
    </dgm:pt>
    <dgm:pt modelId="{CE00C17F-17C4-45ED-BBAB-B98E8146AB2F}" type="pres">
      <dgm:prSet presAssocID="{B62A6DD5-D50E-4215-8E2D-D3BFE36AB0B6}" presName="parentText" presStyleLbl="node1" presStyleIdx="2" presStyleCnt="3">
        <dgm:presLayoutVars>
          <dgm:chMax val="1"/>
          <dgm:bulletEnabled val="1"/>
        </dgm:presLayoutVars>
      </dgm:prSet>
      <dgm:spPr/>
    </dgm:pt>
    <dgm:pt modelId="{D70F9247-6F68-4696-85FA-15905ACB8F8F}" type="pres">
      <dgm:prSet presAssocID="{B62A6DD5-D50E-4215-8E2D-D3BFE36AB0B6}" presName="descendantText" presStyleLbl="alignAccFollowNode1" presStyleIdx="2" presStyleCnt="3">
        <dgm:presLayoutVars>
          <dgm:bulletEnabled val="1"/>
        </dgm:presLayoutVars>
      </dgm:prSet>
      <dgm:spPr/>
    </dgm:pt>
  </dgm:ptLst>
  <dgm:cxnLst>
    <dgm:cxn modelId="{83792005-FBFE-4244-BF9B-90862176B4B2}" type="presOf" srcId="{58A1449D-1C57-43B5-BF49-D4A3D1068E30}" destId="{D70F9247-6F68-4696-85FA-15905ACB8F8F}" srcOrd="0" destOrd="1" presId="urn:microsoft.com/office/officeart/2005/8/layout/vList5"/>
    <dgm:cxn modelId="{F8640907-1B88-41C0-A125-76806DDD0DD6}" type="presOf" srcId="{5168CB7E-59FF-42A9-A584-D9CC32758452}" destId="{B757F01E-97B3-43B0-83EB-0D7E0CF45C93}" srcOrd="0" destOrd="2" presId="urn:microsoft.com/office/officeart/2005/8/layout/vList5"/>
    <dgm:cxn modelId="{D836C609-8401-4E63-ADC3-4CB7DFD5F630}" type="presOf" srcId="{D8B4A705-7448-4AD9-AEDD-2BEB306B2D1B}" destId="{B2E7A6A0-66D1-4C42-9A2C-44C60209699B}" srcOrd="0" destOrd="0" presId="urn:microsoft.com/office/officeart/2005/8/layout/vList5"/>
    <dgm:cxn modelId="{02B66711-0428-4D21-9B89-7C280E14C5BE}" type="presOf" srcId="{AE4486D4-2E67-42B7-AF23-182F9EA1F10A}" destId="{E5D1E96B-1337-42A7-945F-4DB80405F43A}" srcOrd="0" destOrd="0" presId="urn:microsoft.com/office/officeart/2005/8/layout/vList5"/>
    <dgm:cxn modelId="{54A9C416-8324-474B-9B49-C42F46E344C3}" type="presOf" srcId="{4552ECF4-B885-4B6B-9DBA-6FBA29309898}" destId="{D70F9247-6F68-4696-85FA-15905ACB8F8F}" srcOrd="0" destOrd="0" presId="urn:microsoft.com/office/officeart/2005/8/layout/vList5"/>
    <dgm:cxn modelId="{A82F3119-99DC-4190-B06B-1CD8FE34C47E}" srcId="{5CDB6BE4-1115-45D9-881A-2BCAF4B406B0}" destId="{46315E86-5EAA-424A-9A1B-95C34AF4CD60}" srcOrd="2" destOrd="0" parTransId="{B1C16EAE-CBCC-47AA-9696-F510FEFD98C7}" sibTransId="{C216F734-EAE3-4EA4-AAC2-F20DCFE58D0E}"/>
    <dgm:cxn modelId="{04793932-4B96-434C-8E54-168BC3FBB3CF}" type="presOf" srcId="{C7D1CA4B-BC30-4F37-B393-B8F84CEDE50F}" destId="{B757F01E-97B3-43B0-83EB-0D7E0CF45C93}" srcOrd="0" destOrd="0" presId="urn:microsoft.com/office/officeart/2005/8/layout/vList5"/>
    <dgm:cxn modelId="{9C9FA636-B277-410D-B137-37850E827D3D}" srcId="{A20CE563-9F07-4F60-9330-E3F0C15A275A}" destId="{B62A6DD5-D50E-4215-8E2D-D3BFE36AB0B6}" srcOrd="2" destOrd="0" parTransId="{3F9934D2-8A25-42E8-BF48-C8870711101C}" sibTransId="{424238A8-A510-4A01-BFE7-49C21FF88CCA}"/>
    <dgm:cxn modelId="{7DEB8B39-44A6-43B1-8996-AE8ADF3EA3FE}" srcId="{B62A6DD5-D50E-4215-8E2D-D3BFE36AB0B6}" destId="{58A1449D-1C57-43B5-BF49-D4A3D1068E30}" srcOrd="1" destOrd="0" parTransId="{E0DCB920-19BC-4981-9C47-CE485EE60B52}" sibTransId="{9F11992D-6BA8-469E-BF9A-E511B54CDBFE}"/>
    <dgm:cxn modelId="{A0B52A5B-5623-49D6-87D9-42703789A0F0}" srcId="{A20CE563-9F07-4F60-9330-E3F0C15A275A}" destId="{5CDB6BE4-1115-45D9-881A-2BCAF4B406B0}" srcOrd="0" destOrd="0" parTransId="{3C9B7E01-4C97-426C-96DF-12B7606CC1BC}" sibTransId="{ECB600A3-1323-4C83-A426-38CD8EBA7996}"/>
    <dgm:cxn modelId="{F348445F-D703-44DB-BCE5-15A9FE3CF31F}" srcId="{AE4486D4-2E67-42B7-AF23-182F9EA1F10A}" destId="{5EAAD8C0-B501-4EE0-B696-ABBDE72D7A04}" srcOrd="1" destOrd="0" parTransId="{D5A16E52-20E9-47F0-AD52-67D7C255A18F}" sibTransId="{584994F3-11FA-48D6-A137-8BB4D653F3C6}"/>
    <dgm:cxn modelId="{5430F55F-BFB0-4993-8232-5EDDD43306A7}" srcId="{AE4486D4-2E67-42B7-AF23-182F9EA1F10A}" destId="{C7D1CA4B-BC30-4F37-B393-B8F84CEDE50F}" srcOrd="0" destOrd="0" parTransId="{2EA28653-E2CB-402B-97C8-E7FD1C34E01C}" sibTransId="{A873B1D5-B3C2-4DB3-9326-A97489DEFEA3}"/>
    <dgm:cxn modelId="{97226545-9395-4375-B58D-E7917E61D01B}" type="presOf" srcId="{5CDB6BE4-1115-45D9-881A-2BCAF4B406B0}" destId="{7175CA55-2552-43EC-9913-F4147B1BA3FF}" srcOrd="0" destOrd="0" presId="urn:microsoft.com/office/officeart/2005/8/layout/vList5"/>
    <dgm:cxn modelId="{3BF14547-BBC9-4AB0-87F5-1F84071B3AB2}" srcId="{5CDB6BE4-1115-45D9-881A-2BCAF4B406B0}" destId="{F85AEDE2-02BD-4A3F-89F3-9447E595345E}" srcOrd="1" destOrd="0" parTransId="{4349B51C-6708-4B4A-B9DF-26E76931B2F9}" sibTransId="{464D39B0-8A96-4FDC-AE10-96B978C065B7}"/>
    <dgm:cxn modelId="{554B1970-C3CE-4264-8717-84E0E1FB5DA2}" type="presOf" srcId="{F85AEDE2-02BD-4A3F-89F3-9447E595345E}" destId="{B2E7A6A0-66D1-4C42-9A2C-44C60209699B}" srcOrd="0" destOrd="1" presId="urn:microsoft.com/office/officeart/2005/8/layout/vList5"/>
    <dgm:cxn modelId="{8C07B151-0F97-43C1-82E2-B5199BACC1CE}" srcId="{B62A6DD5-D50E-4215-8E2D-D3BFE36AB0B6}" destId="{4552ECF4-B885-4B6B-9DBA-6FBA29309898}" srcOrd="0" destOrd="0" parTransId="{2CA75414-D5FB-4369-A1E1-4ADAA2B47683}" sibTransId="{DF4B9AEC-2FB4-4120-A578-F4399115DFA5}"/>
    <dgm:cxn modelId="{30EFD473-375B-4AEC-9321-A58636FC55C5}" type="presOf" srcId="{B62A6DD5-D50E-4215-8E2D-D3BFE36AB0B6}" destId="{CE00C17F-17C4-45ED-BBAB-B98E8146AB2F}" srcOrd="0" destOrd="0" presId="urn:microsoft.com/office/officeart/2005/8/layout/vList5"/>
    <dgm:cxn modelId="{AA01A383-E0D4-4C65-9D72-AAA53C777F2C}" type="presOf" srcId="{A20CE563-9F07-4F60-9330-E3F0C15A275A}" destId="{7768F081-0307-4D11-B402-1CF5194BD202}" srcOrd="0" destOrd="0" presId="urn:microsoft.com/office/officeart/2005/8/layout/vList5"/>
    <dgm:cxn modelId="{6F2AEC8B-EAA1-4DF3-8368-B55CB70CDE02}" srcId="{A20CE563-9F07-4F60-9330-E3F0C15A275A}" destId="{AE4486D4-2E67-42B7-AF23-182F9EA1F10A}" srcOrd="1" destOrd="0" parTransId="{2DD0B612-817F-4E85-8D42-2D5314B29614}" sibTransId="{AF0D1B44-BC92-485B-825B-9A9BD880045D}"/>
    <dgm:cxn modelId="{5BC60C92-7AF5-4602-93A5-A24DB4D1CD81}" srcId="{B62A6DD5-D50E-4215-8E2D-D3BFE36AB0B6}" destId="{665D84E1-C86F-4886-82CC-AC1503428C9D}" srcOrd="2" destOrd="0" parTransId="{F12C6950-12C9-45F3-8700-D4C442A73424}" sibTransId="{E92B0DF3-0789-44DA-B720-44F56438B5B0}"/>
    <dgm:cxn modelId="{F3C0CBA0-8A6C-44A1-8E5E-70F1F81C3CC6}" type="presOf" srcId="{46315E86-5EAA-424A-9A1B-95C34AF4CD60}" destId="{B2E7A6A0-66D1-4C42-9A2C-44C60209699B}" srcOrd="0" destOrd="2" presId="urn:microsoft.com/office/officeart/2005/8/layout/vList5"/>
    <dgm:cxn modelId="{46C2F4AB-D678-411E-9885-60BF157E4D18}" type="presOf" srcId="{665D84E1-C86F-4886-82CC-AC1503428C9D}" destId="{D70F9247-6F68-4696-85FA-15905ACB8F8F}" srcOrd="0" destOrd="2" presId="urn:microsoft.com/office/officeart/2005/8/layout/vList5"/>
    <dgm:cxn modelId="{DD98AABE-F96C-4F9A-BC49-9C3DCC899C57}" type="presOf" srcId="{5EAAD8C0-B501-4EE0-B696-ABBDE72D7A04}" destId="{B757F01E-97B3-43B0-83EB-0D7E0CF45C93}" srcOrd="0" destOrd="1" presId="urn:microsoft.com/office/officeart/2005/8/layout/vList5"/>
    <dgm:cxn modelId="{E1AF67CC-3717-49FA-8B37-609F477E5B32}" srcId="{5CDB6BE4-1115-45D9-881A-2BCAF4B406B0}" destId="{D8B4A705-7448-4AD9-AEDD-2BEB306B2D1B}" srcOrd="0" destOrd="0" parTransId="{41F00283-CC92-4935-8CEB-32DFDDE7496B}" sibTransId="{03DE515B-A477-4B5F-BCA0-0BF015230B96}"/>
    <dgm:cxn modelId="{5C2569EA-4FD4-46E6-8B58-92D52C5EDF84}" srcId="{AE4486D4-2E67-42B7-AF23-182F9EA1F10A}" destId="{5168CB7E-59FF-42A9-A584-D9CC32758452}" srcOrd="2" destOrd="0" parTransId="{91B20179-1949-4E38-8513-FF6E1B03B805}" sibTransId="{A7088CE6-8BA5-464D-941E-932D60D257FB}"/>
    <dgm:cxn modelId="{6E6EF638-3D59-4633-AD35-060B590E41D7}" type="presParOf" srcId="{7768F081-0307-4D11-B402-1CF5194BD202}" destId="{54A699D5-86F0-401B-9802-AF513EBAD3E2}" srcOrd="0" destOrd="0" presId="urn:microsoft.com/office/officeart/2005/8/layout/vList5"/>
    <dgm:cxn modelId="{D2A5C64F-A086-4E55-AD68-B846AA598C96}" type="presParOf" srcId="{54A699D5-86F0-401B-9802-AF513EBAD3E2}" destId="{7175CA55-2552-43EC-9913-F4147B1BA3FF}" srcOrd="0" destOrd="0" presId="urn:microsoft.com/office/officeart/2005/8/layout/vList5"/>
    <dgm:cxn modelId="{60FCFD47-2065-498E-A1A2-DCBCD090B280}" type="presParOf" srcId="{54A699D5-86F0-401B-9802-AF513EBAD3E2}" destId="{B2E7A6A0-66D1-4C42-9A2C-44C60209699B}" srcOrd="1" destOrd="0" presId="urn:microsoft.com/office/officeart/2005/8/layout/vList5"/>
    <dgm:cxn modelId="{BADF3CCA-846E-4775-ABD3-3CFAC9348AB1}" type="presParOf" srcId="{7768F081-0307-4D11-B402-1CF5194BD202}" destId="{602624F1-1F0E-4EB5-ADD5-94A12C296043}" srcOrd="1" destOrd="0" presId="urn:microsoft.com/office/officeart/2005/8/layout/vList5"/>
    <dgm:cxn modelId="{8C2E495A-7D48-40C4-BECA-E2439FF0171B}" type="presParOf" srcId="{7768F081-0307-4D11-B402-1CF5194BD202}" destId="{ADFE270D-0B64-4269-B857-FDB4C7C2D597}" srcOrd="2" destOrd="0" presId="urn:microsoft.com/office/officeart/2005/8/layout/vList5"/>
    <dgm:cxn modelId="{E936F0E5-A7EA-4A63-9251-FD272346DBA4}" type="presParOf" srcId="{ADFE270D-0B64-4269-B857-FDB4C7C2D597}" destId="{E5D1E96B-1337-42A7-945F-4DB80405F43A}" srcOrd="0" destOrd="0" presId="urn:microsoft.com/office/officeart/2005/8/layout/vList5"/>
    <dgm:cxn modelId="{8354BC39-3B7E-41DD-BB34-CCBA20E8B7D1}" type="presParOf" srcId="{ADFE270D-0B64-4269-B857-FDB4C7C2D597}" destId="{B757F01E-97B3-43B0-83EB-0D7E0CF45C93}" srcOrd="1" destOrd="0" presId="urn:microsoft.com/office/officeart/2005/8/layout/vList5"/>
    <dgm:cxn modelId="{F96C3429-909F-4B3A-A6EC-7944EE3B55FF}" type="presParOf" srcId="{7768F081-0307-4D11-B402-1CF5194BD202}" destId="{9703DF14-547E-4137-8E06-317C6F803BD4}" srcOrd="3" destOrd="0" presId="urn:microsoft.com/office/officeart/2005/8/layout/vList5"/>
    <dgm:cxn modelId="{04231F42-DFFE-4E40-9B29-1A1EF52B737D}" type="presParOf" srcId="{7768F081-0307-4D11-B402-1CF5194BD202}" destId="{7074B143-A431-4BED-BC5E-4D45D50456A4}" srcOrd="4" destOrd="0" presId="urn:microsoft.com/office/officeart/2005/8/layout/vList5"/>
    <dgm:cxn modelId="{1AD89B94-8628-4954-BC1E-9EA04FFB137E}" type="presParOf" srcId="{7074B143-A431-4BED-BC5E-4D45D50456A4}" destId="{CE00C17F-17C4-45ED-BBAB-B98E8146AB2F}" srcOrd="0" destOrd="0" presId="urn:microsoft.com/office/officeart/2005/8/layout/vList5"/>
    <dgm:cxn modelId="{A16CC7D1-CBD5-47CF-ABBE-52159EE586FE}" type="presParOf" srcId="{7074B143-A431-4BED-BC5E-4D45D50456A4}" destId="{D70F9247-6F68-4696-85FA-15905ACB8F8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396D5F3-469D-4C03-8115-D83BC367E03B}"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GT"/>
        </a:p>
      </dgm:t>
    </dgm:pt>
    <dgm:pt modelId="{B6F0AE66-1591-44E9-AB20-D07BC6BFF31A}">
      <dgm:prSet phldrT="[Texto]" custT="1"/>
      <dgm:spPr/>
      <dgm:t>
        <a:bodyPr/>
        <a:lstStyle/>
        <a:p>
          <a:r>
            <a:rPr lang="es-GT" sz="3200" dirty="0"/>
            <a:t>Embarazo</a:t>
          </a:r>
        </a:p>
      </dgm:t>
    </dgm:pt>
    <dgm:pt modelId="{2B907C74-B2EE-44D5-9967-DD4C07063AE1}" type="parTrans" cxnId="{5C707F81-047D-4B0F-889F-26B206E3AA44}">
      <dgm:prSet/>
      <dgm:spPr/>
      <dgm:t>
        <a:bodyPr/>
        <a:lstStyle/>
        <a:p>
          <a:endParaRPr lang="es-GT"/>
        </a:p>
      </dgm:t>
    </dgm:pt>
    <dgm:pt modelId="{F3711E92-8514-4A7F-9E19-B59698A36C53}" type="sibTrans" cxnId="{5C707F81-047D-4B0F-889F-26B206E3AA44}">
      <dgm:prSet/>
      <dgm:spPr/>
      <dgm:t>
        <a:bodyPr/>
        <a:lstStyle/>
        <a:p>
          <a:endParaRPr lang="es-GT"/>
        </a:p>
      </dgm:t>
    </dgm:pt>
    <dgm:pt modelId="{55B7099D-920D-4458-8AF2-1DFA26FE8AE9}">
      <dgm:prSet phldrT="[Texto]"/>
      <dgm:spPr/>
      <dgm:t>
        <a:bodyPr/>
        <a:lstStyle/>
        <a:p>
          <a:r>
            <a:rPr lang="es-GT" dirty="0"/>
            <a:t>Acceso a la información en el idioma local</a:t>
          </a:r>
        </a:p>
        <a:p>
          <a:r>
            <a:rPr lang="es-GT" dirty="0"/>
            <a:t>- Desconocimiento </a:t>
          </a:r>
        </a:p>
        <a:p>
          <a:r>
            <a:rPr lang="es-GT" dirty="0"/>
            <a:t>Desconfianza </a:t>
          </a:r>
        </a:p>
      </dgm:t>
    </dgm:pt>
    <dgm:pt modelId="{62C25DB3-5E5C-4FFD-B7FB-C69890537113}" type="parTrans" cxnId="{72BADB9A-9BF3-4D08-A84C-6A40F3A46984}">
      <dgm:prSet/>
      <dgm:spPr/>
      <dgm:t>
        <a:bodyPr/>
        <a:lstStyle/>
        <a:p>
          <a:endParaRPr lang="es-GT"/>
        </a:p>
      </dgm:t>
    </dgm:pt>
    <dgm:pt modelId="{1A2AF48E-3510-428D-9E0E-866DC31291E9}" type="sibTrans" cxnId="{72BADB9A-9BF3-4D08-A84C-6A40F3A46984}">
      <dgm:prSet/>
      <dgm:spPr/>
      <dgm:t>
        <a:bodyPr/>
        <a:lstStyle/>
        <a:p>
          <a:endParaRPr lang="es-GT"/>
        </a:p>
      </dgm:t>
    </dgm:pt>
    <dgm:pt modelId="{825D2D8B-5232-40F3-8708-5B89240A2626}">
      <dgm:prSet phldrT="[Texto]"/>
      <dgm:spPr/>
      <dgm:t>
        <a:bodyPr/>
        <a:lstStyle/>
        <a:p>
          <a:r>
            <a:rPr lang="es-ES" dirty="0"/>
            <a:t>Vergüenza por el contacto físico que requiere el control prenatal</a:t>
          </a:r>
          <a:endParaRPr lang="es-GT" dirty="0"/>
        </a:p>
      </dgm:t>
    </dgm:pt>
    <dgm:pt modelId="{1DB25F3E-70A3-4863-B353-77FA561B942D}" type="parTrans" cxnId="{AF8E8517-6FB0-4213-B07C-53DA004FE996}">
      <dgm:prSet/>
      <dgm:spPr/>
      <dgm:t>
        <a:bodyPr/>
        <a:lstStyle/>
        <a:p>
          <a:endParaRPr lang="es-GT"/>
        </a:p>
      </dgm:t>
    </dgm:pt>
    <dgm:pt modelId="{9AAB9B87-4A59-4DF4-8303-C85494B29648}" type="sibTrans" cxnId="{AF8E8517-6FB0-4213-B07C-53DA004FE996}">
      <dgm:prSet/>
      <dgm:spPr/>
      <dgm:t>
        <a:bodyPr/>
        <a:lstStyle/>
        <a:p>
          <a:endParaRPr lang="es-GT"/>
        </a:p>
      </dgm:t>
    </dgm:pt>
    <dgm:pt modelId="{7A2485BE-2517-4542-B087-D1045F2957A1}">
      <dgm:prSet phldrT="[Texto]"/>
      <dgm:spPr/>
      <dgm:t>
        <a:bodyPr/>
        <a:lstStyle/>
        <a:p>
          <a:r>
            <a:rPr lang="es-GT" dirty="0"/>
            <a:t>Lactancia materna</a:t>
          </a:r>
        </a:p>
      </dgm:t>
    </dgm:pt>
    <dgm:pt modelId="{5AFC22E2-C5D3-4E6A-AB56-0A12D10841DF}" type="parTrans" cxnId="{F1407D74-8146-457C-99B8-42BF54C8DBD7}">
      <dgm:prSet/>
      <dgm:spPr/>
      <dgm:t>
        <a:bodyPr/>
        <a:lstStyle/>
        <a:p>
          <a:endParaRPr lang="es-GT"/>
        </a:p>
      </dgm:t>
    </dgm:pt>
    <dgm:pt modelId="{157F1B40-0DE1-42AF-8682-F17046ECA21A}" type="sibTrans" cxnId="{F1407D74-8146-457C-99B8-42BF54C8DBD7}">
      <dgm:prSet/>
      <dgm:spPr/>
      <dgm:t>
        <a:bodyPr/>
        <a:lstStyle/>
        <a:p>
          <a:endParaRPr lang="es-GT"/>
        </a:p>
      </dgm:t>
    </dgm:pt>
    <dgm:pt modelId="{0F9E933C-4E58-4A80-8748-F72661939DE2}">
      <dgm:prSet phldrT="[Texto]"/>
      <dgm:spPr/>
      <dgm:t>
        <a:bodyPr/>
        <a:lstStyle/>
        <a:p>
          <a:r>
            <a:rPr lang="es-GT" dirty="0"/>
            <a:t>Mitos de la lactancia materna</a:t>
          </a:r>
        </a:p>
      </dgm:t>
    </dgm:pt>
    <dgm:pt modelId="{D2E8FBEC-7611-4F39-A648-C98CF0BDC8BF}" type="parTrans" cxnId="{CC23E141-EF66-4EF5-8BA1-DA73B940AC3D}">
      <dgm:prSet/>
      <dgm:spPr/>
      <dgm:t>
        <a:bodyPr/>
        <a:lstStyle/>
        <a:p>
          <a:endParaRPr lang="es-GT"/>
        </a:p>
      </dgm:t>
    </dgm:pt>
    <dgm:pt modelId="{3AAF0C7F-E2E5-48DC-A763-4B2097DE30D7}" type="sibTrans" cxnId="{CC23E141-EF66-4EF5-8BA1-DA73B940AC3D}">
      <dgm:prSet/>
      <dgm:spPr/>
      <dgm:t>
        <a:bodyPr/>
        <a:lstStyle/>
        <a:p>
          <a:endParaRPr lang="es-GT"/>
        </a:p>
      </dgm:t>
    </dgm:pt>
    <dgm:pt modelId="{EE7AC8ED-DC8B-43FB-B4EB-DDC06068F057}">
      <dgm:prSet phldrT="[Texto]"/>
      <dgm:spPr/>
      <dgm:t>
        <a:bodyPr/>
        <a:lstStyle/>
        <a:p>
          <a:r>
            <a:rPr lang="es-GT" dirty="0"/>
            <a:t>Desconocimiento de los beneficios </a:t>
          </a:r>
        </a:p>
        <a:p>
          <a:r>
            <a:rPr lang="es-GT" dirty="0"/>
            <a:t>- Calostro</a:t>
          </a:r>
        </a:p>
        <a:p>
          <a:r>
            <a:rPr lang="es-GT" dirty="0"/>
            <a:t>- Producción</a:t>
          </a:r>
        </a:p>
      </dgm:t>
    </dgm:pt>
    <dgm:pt modelId="{BA4D52B0-1099-40D3-87BF-78D8BDEFD145}" type="parTrans" cxnId="{A73872BE-6FFB-4BB3-AAFA-1E4FB1CCAF82}">
      <dgm:prSet/>
      <dgm:spPr/>
      <dgm:t>
        <a:bodyPr/>
        <a:lstStyle/>
        <a:p>
          <a:endParaRPr lang="es-GT"/>
        </a:p>
      </dgm:t>
    </dgm:pt>
    <dgm:pt modelId="{4D8E11F0-3014-4866-B806-68E50D82A07D}" type="sibTrans" cxnId="{A73872BE-6FFB-4BB3-AAFA-1E4FB1CCAF82}">
      <dgm:prSet/>
      <dgm:spPr/>
      <dgm:t>
        <a:bodyPr/>
        <a:lstStyle/>
        <a:p>
          <a:endParaRPr lang="es-GT"/>
        </a:p>
      </dgm:t>
    </dgm:pt>
    <dgm:pt modelId="{AEBD167F-1F34-41D5-A711-5D018078371F}" type="pres">
      <dgm:prSet presAssocID="{0396D5F3-469D-4C03-8115-D83BC367E03B}" presName="diagram" presStyleCnt="0">
        <dgm:presLayoutVars>
          <dgm:chPref val="1"/>
          <dgm:dir/>
          <dgm:animOne val="branch"/>
          <dgm:animLvl val="lvl"/>
          <dgm:resizeHandles/>
        </dgm:presLayoutVars>
      </dgm:prSet>
      <dgm:spPr/>
    </dgm:pt>
    <dgm:pt modelId="{D6DE9148-DB66-4C7A-ABCF-3024BCCE563C}" type="pres">
      <dgm:prSet presAssocID="{B6F0AE66-1591-44E9-AB20-D07BC6BFF31A}" presName="root" presStyleCnt="0"/>
      <dgm:spPr/>
    </dgm:pt>
    <dgm:pt modelId="{5CA0CFFD-3C3D-4900-98A2-CA22134F6A2C}" type="pres">
      <dgm:prSet presAssocID="{B6F0AE66-1591-44E9-AB20-D07BC6BFF31A}" presName="rootComposite" presStyleCnt="0"/>
      <dgm:spPr/>
    </dgm:pt>
    <dgm:pt modelId="{262F50BE-D523-4520-BAA9-F580284E5BC0}" type="pres">
      <dgm:prSet presAssocID="{B6F0AE66-1591-44E9-AB20-D07BC6BFF31A}" presName="rootText" presStyleLbl="node1" presStyleIdx="0" presStyleCnt="2"/>
      <dgm:spPr/>
    </dgm:pt>
    <dgm:pt modelId="{5B046958-CC6F-4D1A-94E1-4DCBAE23C5C4}" type="pres">
      <dgm:prSet presAssocID="{B6F0AE66-1591-44E9-AB20-D07BC6BFF31A}" presName="rootConnector" presStyleLbl="node1" presStyleIdx="0" presStyleCnt="2"/>
      <dgm:spPr/>
    </dgm:pt>
    <dgm:pt modelId="{D33095ED-7F1D-451D-B1E4-278B1E1ACB90}" type="pres">
      <dgm:prSet presAssocID="{B6F0AE66-1591-44E9-AB20-D07BC6BFF31A}" presName="childShape" presStyleCnt="0"/>
      <dgm:spPr/>
    </dgm:pt>
    <dgm:pt modelId="{0D0672B6-ECA0-4373-B768-550C24D5FD0B}" type="pres">
      <dgm:prSet presAssocID="{62C25DB3-5E5C-4FFD-B7FB-C69890537113}" presName="Name13" presStyleLbl="parChTrans1D2" presStyleIdx="0" presStyleCnt="4"/>
      <dgm:spPr/>
    </dgm:pt>
    <dgm:pt modelId="{A8876BFB-3452-4D3D-9305-DC3BCD411E5C}" type="pres">
      <dgm:prSet presAssocID="{55B7099D-920D-4458-8AF2-1DFA26FE8AE9}" presName="childText" presStyleLbl="bgAcc1" presStyleIdx="0" presStyleCnt="4">
        <dgm:presLayoutVars>
          <dgm:bulletEnabled val="1"/>
        </dgm:presLayoutVars>
      </dgm:prSet>
      <dgm:spPr/>
    </dgm:pt>
    <dgm:pt modelId="{B0778DC7-5A23-4178-A132-E52C37742819}" type="pres">
      <dgm:prSet presAssocID="{1DB25F3E-70A3-4863-B353-77FA561B942D}" presName="Name13" presStyleLbl="parChTrans1D2" presStyleIdx="1" presStyleCnt="4"/>
      <dgm:spPr/>
    </dgm:pt>
    <dgm:pt modelId="{AEC81868-53FF-426C-9190-923FCF4FCD42}" type="pres">
      <dgm:prSet presAssocID="{825D2D8B-5232-40F3-8708-5B89240A2626}" presName="childText" presStyleLbl="bgAcc1" presStyleIdx="1" presStyleCnt="4">
        <dgm:presLayoutVars>
          <dgm:bulletEnabled val="1"/>
        </dgm:presLayoutVars>
      </dgm:prSet>
      <dgm:spPr/>
    </dgm:pt>
    <dgm:pt modelId="{F0D43745-22C4-4CA2-AC25-91977F73F650}" type="pres">
      <dgm:prSet presAssocID="{7A2485BE-2517-4542-B087-D1045F2957A1}" presName="root" presStyleCnt="0"/>
      <dgm:spPr/>
    </dgm:pt>
    <dgm:pt modelId="{70F75AEB-EAD8-494E-B0F7-8706D1BFC4F7}" type="pres">
      <dgm:prSet presAssocID="{7A2485BE-2517-4542-B087-D1045F2957A1}" presName="rootComposite" presStyleCnt="0"/>
      <dgm:spPr/>
    </dgm:pt>
    <dgm:pt modelId="{FDDF1743-7000-4814-9B80-706A9E68036F}" type="pres">
      <dgm:prSet presAssocID="{7A2485BE-2517-4542-B087-D1045F2957A1}" presName="rootText" presStyleLbl="node1" presStyleIdx="1" presStyleCnt="2"/>
      <dgm:spPr/>
    </dgm:pt>
    <dgm:pt modelId="{F2126DB5-0C6C-4444-8711-55F3373E4ADC}" type="pres">
      <dgm:prSet presAssocID="{7A2485BE-2517-4542-B087-D1045F2957A1}" presName="rootConnector" presStyleLbl="node1" presStyleIdx="1" presStyleCnt="2"/>
      <dgm:spPr/>
    </dgm:pt>
    <dgm:pt modelId="{EEA65146-7601-44AA-BC6E-D404610640DA}" type="pres">
      <dgm:prSet presAssocID="{7A2485BE-2517-4542-B087-D1045F2957A1}" presName="childShape" presStyleCnt="0"/>
      <dgm:spPr/>
    </dgm:pt>
    <dgm:pt modelId="{DF725489-3622-4610-8295-D7EAF96DDECF}" type="pres">
      <dgm:prSet presAssocID="{D2E8FBEC-7611-4F39-A648-C98CF0BDC8BF}" presName="Name13" presStyleLbl="parChTrans1D2" presStyleIdx="2" presStyleCnt="4"/>
      <dgm:spPr/>
    </dgm:pt>
    <dgm:pt modelId="{84BA76C9-4281-44B4-9614-F98E70DD3FCD}" type="pres">
      <dgm:prSet presAssocID="{0F9E933C-4E58-4A80-8748-F72661939DE2}" presName="childText" presStyleLbl="bgAcc1" presStyleIdx="2" presStyleCnt="4">
        <dgm:presLayoutVars>
          <dgm:bulletEnabled val="1"/>
        </dgm:presLayoutVars>
      </dgm:prSet>
      <dgm:spPr/>
    </dgm:pt>
    <dgm:pt modelId="{7990A938-887B-4F05-9439-33D7E6877B5D}" type="pres">
      <dgm:prSet presAssocID="{BA4D52B0-1099-40D3-87BF-78D8BDEFD145}" presName="Name13" presStyleLbl="parChTrans1D2" presStyleIdx="3" presStyleCnt="4"/>
      <dgm:spPr/>
    </dgm:pt>
    <dgm:pt modelId="{095D66F7-4EB6-4E8E-93D8-0953239702FB}" type="pres">
      <dgm:prSet presAssocID="{EE7AC8ED-DC8B-43FB-B4EB-DDC06068F057}" presName="childText" presStyleLbl="bgAcc1" presStyleIdx="3" presStyleCnt="4">
        <dgm:presLayoutVars>
          <dgm:bulletEnabled val="1"/>
        </dgm:presLayoutVars>
      </dgm:prSet>
      <dgm:spPr/>
    </dgm:pt>
  </dgm:ptLst>
  <dgm:cxnLst>
    <dgm:cxn modelId="{0BC60816-CF3E-47A4-9682-23584EA8B5B3}" type="presOf" srcId="{825D2D8B-5232-40F3-8708-5B89240A2626}" destId="{AEC81868-53FF-426C-9190-923FCF4FCD42}" srcOrd="0" destOrd="0" presId="urn:microsoft.com/office/officeart/2005/8/layout/hierarchy3"/>
    <dgm:cxn modelId="{DFDCAB16-BAB0-43DB-8FA4-C2DE81299545}" type="presOf" srcId="{EE7AC8ED-DC8B-43FB-B4EB-DDC06068F057}" destId="{095D66F7-4EB6-4E8E-93D8-0953239702FB}" srcOrd="0" destOrd="0" presId="urn:microsoft.com/office/officeart/2005/8/layout/hierarchy3"/>
    <dgm:cxn modelId="{AF8E8517-6FB0-4213-B07C-53DA004FE996}" srcId="{B6F0AE66-1591-44E9-AB20-D07BC6BFF31A}" destId="{825D2D8B-5232-40F3-8708-5B89240A2626}" srcOrd="1" destOrd="0" parTransId="{1DB25F3E-70A3-4863-B353-77FA561B942D}" sibTransId="{9AAB9B87-4A59-4DF4-8303-C85494B29648}"/>
    <dgm:cxn modelId="{59AC1923-0328-471B-923B-AB37B7F1A7B2}" type="presOf" srcId="{0F9E933C-4E58-4A80-8748-F72661939DE2}" destId="{84BA76C9-4281-44B4-9614-F98E70DD3FCD}" srcOrd="0" destOrd="0" presId="urn:microsoft.com/office/officeart/2005/8/layout/hierarchy3"/>
    <dgm:cxn modelId="{ACE3C660-875D-460C-A911-94BA7D9AA7A4}" type="presOf" srcId="{7A2485BE-2517-4542-B087-D1045F2957A1}" destId="{FDDF1743-7000-4814-9B80-706A9E68036F}" srcOrd="0" destOrd="0" presId="urn:microsoft.com/office/officeart/2005/8/layout/hierarchy3"/>
    <dgm:cxn modelId="{CC23E141-EF66-4EF5-8BA1-DA73B940AC3D}" srcId="{7A2485BE-2517-4542-B087-D1045F2957A1}" destId="{0F9E933C-4E58-4A80-8748-F72661939DE2}" srcOrd="0" destOrd="0" parTransId="{D2E8FBEC-7611-4F39-A648-C98CF0BDC8BF}" sibTransId="{3AAF0C7F-E2E5-48DC-A763-4B2097DE30D7}"/>
    <dgm:cxn modelId="{F1407D74-8146-457C-99B8-42BF54C8DBD7}" srcId="{0396D5F3-469D-4C03-8115-D83BC367E03B}" destId="{7A2485BE-2517-4542-B087-D1045F2957A1}" srcOrd="1" destOrd="0" parTransId="{5AFC22E2-C5D3-4E6A-AB56-0A12D10841DF}" sibTransId="{157F1B40-0DE1-42AF-8682-F17046ECA21A}"/>
    <dgm:cxn modelId="{5B0BE17E-40B5-445D-B157-2B58AAF3A8C8}" type="presOf" srcId="{62C25DB3-5E5C-4FFD-B7FB-C69890537113}" destId="{0D0672B6-ECA0-4373-B768-550C24D5FD0B}" srcOrd="0" destOrd="0" presId="urn:microsoft.com/office/officeart/2005/8/layout/hierarchy3"/>
    <dgm:cxn modelId="{5C707F81-047D-4B0F-889F-26B206E3AA44}" srcId="{0396D5F3-469D-4C03-8115-D83BC367E03B}" destId="{B6F0AE66-1591-44E9-AB20-D07BC6BFF31A}" srcOrd="0" destOrd="0" parTransId="{2B907C74-B2EE-44D5-9967-DD4C07063AE1}" sibTransId="{F3711E92-8514-4A7F-9E19-B59698A36C53}"/>
    <dgm:cxn modelId="{2675F881-3A5A-4640-98C4-F04150F5FA38}" type="presOf" srcId="{BA4D52B0-1099-40D3-87BF-78D8BDEFD145}" destId="{7990A938-887B-4F05-9439-33D7E6877B5D}" srcOrd="0" destOrd="0" presId="urn:microsoft.com/office/officeart/2005/8/layout/hierarchy3"/>
    <dgm:cxn modelId="{72BADB9A-9BF3-4D08-A84C-6A40F3A46984}" srcId="{B6F0AE66-1591-44E9-AB20-D07BC6BFF31A}" destId="{55B7099D-920D-4458-8AF2-1DFA26FE8AE9}" srcOrd="0" destOrd="0" parTransId="{62C25DB3-5E5C-4FFD-B7FB-C69890537113}" sibTransId="{1A2AF48E-3510-428D-9E0E-866DC31291E9}"/>
    <dgm:cxn modelId="{F29B94A0-E91B-4008-9F99-D6BAE399480F}" type="presOf" srcId="{55B7099D-920D-4458-8AF2-1DFA26FE8AE9}" destId="{A8876BFB-3452-4D3D-9305-DC3BCD411E5C}" srcOrd="0" destOrd="0" presId="urn:microsoft.com/office/officeart/2005/8/layout/hierarchy3"/>
    <dgm:cxn modelId="{16952BA4-8E8B-4062-9EFA-8ADA4D2CD736}" type="presOf" srcId="{0396D5F3-469D-4C03-8115-D83BC367E03B}" destId="{AEBD167F-1F34-41D5-A711-5D018078371F}" srcOrd="0" destOrd="0" presId="urn:microsoft.com/office/officeart/2005/8/layout/hierarchy3"/>
    <dgm:cxn modelId="{B47E70A4-7EB5-47EB-BCA1-C8F1F3876E23}" type="presOf" srcId="{7A2485BE-2517-4542-B087-D1045F2957A1}" destId="{F2126DB5-0C6C-4444-8711-55F3373E4ADC}" srcOrd="1" destOrd="0" presId="urn:microsoft.com/office/officeart/2005/8/layout/hierarchy3"/>
    <dgm:cxn modelId="{7EFBE7AF-78CF-452C-BBC4-108F97B2C543}" type="presOf" srcId="{B6F0AE66-1591-44E9-AB20-D07BC6BFF31A}" destId="{262F50BE-D523-4520-BAA9-F580284E5BC0}" srcOrd="0" destOrd="0" presId="urn:microsoft.com/office/officeart/2005/8/layout/hierarchy3"/>
    <dgm:cxn modelId="{A73872BE-6FFB-4BB3-AAFA-1E4FB1CCAF82}" srcId="{7A2485BE-2517-4542-B087-D1045F2957A1}" destId="{EE7AC8ED-DC8B-43FB-B4EB-DDC06068F057}" srcOrd="1" destOrd="0" parTransId="{BA4D52B0-1099-40D3-87BF-78D8BDEFD145}" sibTransId="{4D8E11F0-3014-4866-B806-68E50D82A07D}"/>
    <dgm:cxn modelId="{8A2848C4-A240-463B-B7E1-4AAFC3D7271E}" type="presOf" srcId="{D2E8FBEC-7611-4F39-A648-C98CF0BDC8BF}" destId="{DF725489-3622-4610-8295-D7EAF96DDECF}" srcOrd="0" destOrd="0" presId="urn:microsoft.com/office/officeart/2005/8/layout/hierarchy3"/>
    <dgm:cxn modelId="{30B1D5D1-EBB8-45AA-8B0D-EE6BA7C6D5C6}" type="presOf" srcId="{1DB25F3E-70A3-4863-B353-77FA561B942D}" destId="{B0778DC7-5A23-4178-A132-E52C37742819}" srcOrd="0" destOrd="0" presId="urn:microsoft.com/office/officeart/2005/8/layout/hierarchy3"/>
    <dgm:cxn modelId="{4C7337D5-A12E-48B6-8EEB-EFC3DA685172}" type="presOf" srcId="{B6F0AE66-1591-44E9-AB20-D07BC6BFF31A}" destId="{5B046958-CC6F-4D1A-94E1-4DCBAE23C5C4}" srcOrd="1" destOrd="0" presId="urn:microsoft.com/office/officeart/2005/8/layout/hierarchy3"/>
    <dgm:cxn modelId="{AF741909-7F88-468A-9383-2D74FB89ACA6}" type="presParOf" srcId="{AEBD167F-1F34-41D5-A711-5D018078371F}" destId="{D6DE9148-DB66-4C7A-ABCF-3024BCCE563C}" srcOrd="0" destOrd="0" presId="urn:microsoft.com/office/officeart/2005/8/layout/hierarchy3"/>
    <dgm:cxn modelId="{62E9C04B-BF19-4F31-9CC1-6A1D3ED4EFDA}" type="presParOf" srcId="{D6DE9148-DB66-4C7A-ABCF-3024BCCE563C}" destId="{5CA0CFFD-3C3D-4900-98A2-CA22134F6A2C}" srcOrd="0" destOrd="0" presId="urn:microsoft.com/office/officeart/2005/8/layout/hierarchy3"/>
    <dgm:cxn modelId="{C4B49561-506F-42BA-A0F0-17F5E695EF50}" type="presParOf" srcId="{5CA0CFFD-3C3D-4900-98A2-CA22134F6A2C}" destId="{262F50BE-D523-4520-BAA9-F580284E5BC0}" srcOrd="0" destOrd="0" presId="urn:microsoft.com/office/officeart/2005/8/layout/hierarchy3"/>
    <dgm:cxn modelId="{FF764BA7-9718-456E-8457-39981A6D83F7}" type="presParOf" srcId="{5CA0CFFD-3C3D-4900-98A2-CA22134F6A2C}" destId="{5B046958-CC6F-4D1A-94E1-4DCBAE23C5C4}" srcOrd="1" destOrd="0" presId="urn:microsoft.com/office/officeart/2005/8/layout/hierarchy3"/>
    <dgm:cxn modelId="{DB76EBC5-BFA3-40A0-913D-A9DE5506DC6B}" type="presParOf" srcId="{D6DE9148-DB66-4C7A-ABCF-3024BCCE563C}" destId="{D33095ED-7F1D-451D-B1E4-278B1E1ACB90}" srcOrd="1" destOrd="0" presId="urn:microsoft.com/office/officeart/2005/8/layout/hierarchy3"/>
    <dgm:cxn modelId="{9486AA40-89D8-4F0C-AEA0-FCC41FA6ED41}" type="presParOf" srcId="{D33095ED-7F1D-451D-B1E4-278B1E1ACB90}" destId="{0D0672B6-ECA0-4373-B768-550C24D5FD0B}" srcOrd="0" destOrd="0" presId="urn:microsoft.com/office/officeart/2005/8/layout/hierarchy3"/>
    <dgm:cxn modelId="{5C6FCC18-CD2F-4788-A6BF-4756BD2534A4}" type="presParOf" srcId="{D33095ED-7F1D-451D-B1E4-278B1E1ACB90}" destId="{A8876BFB-3452-4D3D-9305-DC3BCD411E5C}" srcOrd="1" destOrd="0" presId="urn:microsoft.com/office/officeart/2005/8/layout/hierarchy3"/>
    <dgm:cxn modelId="{627E9024-52D9-4D74-89F7-F37159CDE4CF}" type="presParOf" srcId="{D33095ED-7F1D-451D-B1E4-278B1E1ACB90}" destId="{B0778DC7-5A23-4178-A132-E52C37742819}" srcOrd="2" destOrd="0" presId="urn:microsoft.com/office/officeart/2005/8/layout/hierarchy3"/>
    <dgm:cxn modelId="{83C74E86-FFDE-451A-B000-60B3984E0FBD}" type="presParOf" srcId="{D33095ED-7F1D-451D-B1E4-278B1E1ACB90}" destId="{AEC81868-53FF-426C-9190-923FCF4FCD42}" srcOrd="3" destOrd="0" presId="urn:microsoft.com/office/officeart/2005/8/layout/hierarchy3"/>
    <dgm:cxn modelId="{432B121F-D8FF-4BF6-8822-CD741B1056FC}" type="presParOf" srcId="{AEBD167F-1F34-41D5-A711-5D018078371F}" destId="{F0D43745-22C4-4CA2-AC25-91977F73F650}" srcOrd="1" destOrd="0" presId="urn:microsoft.com/office/officeart/2005/8/layout/hierarchy3"/>
    <dgm:cxn modelId="{54D87C53-135D-4ECD-8A0F-712A00B8F096}" type="presParOf" srcId="{F0D43745-22C4-4CA2-AC25-91977F73F650}" destId="{70F75AEB-EAD8-494E-B0F7-8706D1BFC4F7}" srcOrd="0" destOrd="0" presId="urn:microsoft.com/office/officeart/2005/8/layout/hierarchy3"/>
    <dgm:cxn modelId="{764E7097-C31F-4573-99AE-17491CF3126F}" type="presParOf" srcId="{70F75AEB-EAD8-494E-B0F7-8706D1BFC4F7}" destId="{FDDF1743-7000-4814-9B80-706A9E68036F}" srcOrd="0" destOrd="0" presId="urn:microsoft.com/office/officeart/2005/8/layout/hierarchy3"/>
    <dgm:cxn modelId="{2481CD63-88DF-4F2A-BF4C-00922776C641}" type="presParOf" srcId="{70F75AEB-EAD8-494E-B0F7-8706D1BFC4F7}" destId="{F2126DB5-0C6C-4444-8711-55F3373E4ADC}" srcOrd="1" destOrd="0" presId="urn:microsoft.com/office/officeart/2005/8/layout/hierarchy3"/>
    <dgm:cxn modelId="{64440EED-2ACD-49DC-B4BC-F5E9A37E2E37}" type="presParOf" srcId="{F0D43745-22C4-4CA2-AC25-91977F73F650}" destId="{EEA65146-7601-44AA-BC6E-D404610640DA}" srcOrd="1" destOrd="0" presId="urn:microsoft.com/office/officeart/2005/8/layout/hierarchy3"/>
    <dgm:cxn modelId="{582330D4-D669-4DAA-B7B6-A7E80313D7C0}" type="presParOf" srcId="{EEA65146-7601-44AA-BC6E-D404610640DA}" destId="{DF725489-3622-4610-8295-D7EAF96DDECF}" srcOrd="0" destOrd="0" presId="urn:microsoft.com/office/officeart/2005/8/layout/hierarchy3"/>
    <dgm:cxn modelId="{CFF6964B-CEBB-42A8-A062-8AA08B318874}" type="presParOf" srcId="{EEA65146-7601-44AA-BC6E-D404610640DA}" destId="{84BA76C9-4281-44B4-9614-F98E70DD3FCD}" srcOrd="1" destOrd="0" presId="urn:microsoft.com/office/officeart/2005/8/layout/hierarchy3"/>
    <dgm:cxn modelId="{96426E67-91F5-4A2C-AC2F-68741DC127C2}" type="presParOf" srcId="{EEA65146-7601-44AA-BC6E-D404610640DA}" destId="{7990A938-887B-4F05-9439-33D7E6877B5D}" srcOrd="2" destOrd="0" presId="urn:microsoft.com/office/officeart/2005/8/layout/hierarchy3"/>
    <dgm:cxn modelId="{6A5DC11D-56CB-491F-90B9-BBA7E668424B}" type="presParOf" srcId="{EEA65146-7601-44AA-BC6E-D404610640DA}" destId="{095D66F7-4EB6-4E8E-93D8-0953239702FB}" srcOrd="3" destOrd="0" presId="urn:microsoft.com/office/officeart/2005/8/layout/hierarchy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396D5F3-469D-4C03-8115-D83BC367E03B}"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es-GT"/>
        </a:p>
      </dgm:t>
    </dgm:pt>
    <dgm:pt modelId="{B6F0AE66-1591-44E9-AB20-D07BC6BFF31A}">
      <dgm:prSet phldrT="[Texto]" custT="1"/>
      <dgm:spPr/>
      <dgm:t>
        <a:bodyPr/>
        <a:lstStyle/>
        <a:p>
          <a:r>
            <a:rPr lang="es-GT" sz="3200" dirty="0"/>
            <a:t>Desnutrición</a:t>
          </a:r>
        </a:p>
      </dgm:t>
    </dgm:pt>
    <dgm:pt modelId="{2B907C74-B2EE-44D5-9967-DD4C07063AE1}" type="parTrans" cxnId="{5C707F81-047D-4B0F-889F-26B206E3AA44}">
      <dgm:prSet/>
      <dgm:spPr/>
      <dgm:t>
        <a:bodyPr/>
        <a:lstStyle/>
        <a:p>
          <a:endParaRPr lang="es-GT"/>
        </a:p>
      </dgm:t>
    </dgm:pt>
    <dgm:pt modelId="{F3711E92-8514-4A7F-9E19-B59698A36C53}" type="sibTrans" cxnId="{5C707F81-047D-4B0F-889F-26B206E3AA44}">
      <dgm:prSet/>
      <dgm:spPr/>
      <dgm:t>
        <a:bodyPr/>
        <a:lstStyle/>
        <a:p>
          <a:endParaRPr lang="es-GT"/>
        </a:p>
      </dgm:t>
    </dgm:pt>
    <dgm:pt modelId="{55B7099D-920D-4458-8AF2-1DFA26FE8AE9}">
      <dgm:prSet phldrT="[Texto]"/>
      <dgm:spPr/>
      <dgm:t>
        <a:bodyPr/>
        <a:lstStyle/>
        <a:p>
          <a:r>
            <a:rPr lang="es-GT" dirty="0"/>
            <a:t>Consumo de alimentos variados en los niños/niñas y embarazadas</a:t>
          </a:r>
        </a:p>
      </dgm:t>
    </dgm:pt>
    <dgm:pt modelId="{62C25DB3-5E5C-4FFD-B7FB-C69890537113}" type="parTrans" cxnId="{72BADB9A-9BF3-4D08-A84C-6A40F3A46984}">
      <dgm:prSet/>
      <dgm:spPr/>
      <dgm:t>
        <a:bodyPr/>
        <a:lstStyle/>
        <a:p>
          <a:endParaRPr lang="es-GT"/>
        </a:p>
      </dgm:t>
    </dgm:pt>
    <dgm:pt modelId="{1A2AF48E-3510-428D-9E0E-866DC31291E9}" type="sibTrans" cxnId="{72BADB9A-9BF3-4D08-A84C-6A40F3A46984}">
      <dgm:prSet/>
      <dgm:spPr/>
      <dgm:t>
        <a:bodyPr/>
        <a:lstStyle/>
        <a:p>
          <a:endParaRPr lang="es-GT"/>
        </a:p>
      </dgm:t>
    </dgm:pt>
    <dgm:pt modelId="{825D2D8B-5232-40F3-8708-5B89240A2626}">
      <dgm:prSet phldrT="[Texto]"/>
      <dgm:spPr/>
      <dgm:t>
        <a:bodyPr/>
        <a:lstStyle/>
        <a:p>
          <a:r>
            <a:rPr lang="es-ES" dirty="0"/>
            <a:t>Bajo consumo de micronutrientes </a:t>
          </a:r>
          <a:endParaRPr lang="es-GT" dirty="0"/>
        </a:p>
      </dgm:t>
    </dgm:pt>
    <dgm:pt modelId="{1DB25F3E-70A3-4863-B353-77FA561B942D}" type="parTrans" cxnId="{AF8E8517-6FB0-4213-B07C-53DA004FE996}">
      <dgm:prSet/>
      <dgm:spPr/>
      <dgm:t>
        <a:bodyPr/>
        <a:lstStyle/>
        <a:p>
          <a:endParaRPr lang="es-GT"/>
        </a:p>
      </dgm:t>
    </dgm:pt>
    <dgm:pt modelId="{9AAB9B87-4A59-4DF4-8303-C85494B29648}" type="sibTrans" cxnId="{AF8E8517-6FB0-4213-B07C-53DA004FE996}">
      <dgm:prSet/>
      <dgm:spPr/>
      <dgm:t>
        <a:bodyPr/>
        <a:lstStyle/>
        <a:p>
          <a:endParaRPr lang="es-GT"/>
        </a:p>
      </dgm:t>
    </dgm:pt>
    <dgm:pt modelId="{7A2485BE-2517-4542-B087-D1045F2957A1}">
      <dgm:prSet phldrT="[Texto]"/>
      <dgm:spPr/>
      <dgm:t>
        <a:bodyPr/>
        <a:lstStyle/>
        <a:p>
          <a:r>
            <a:rPr lang="es-GT" dirty="0"/>
            <a:t>S.A.N</a:t>
          </a:r>
        </a:p>
      </dgm:t>
    </dgm:pt>
    <dgm:pt modelId="{5AFC22E2-C5D3-4E6A-AB56-0A12D10841DF}" type="parTrans" cxnId="{F1407D74-8146-457C-99B8-42BF54C8DBD7}">
      <dgm:prSet/>
      <dgm:spPr/>
      <dgm:t>
        <a:bodyPr/>
        <a:lstStyle/>
        <a:p>
          <a:endParaRPr lang="es-GT"/>
        </a:p>
      </dgm:t>
    </dgm:pt>
    <dgm:pt modelId="{157F1B40-0DE1-42AF-8682-F17046ECA21A}" type="sibTrans" cxnId="{F1407D74-8146-457C-99B8-42BF54C8DBD7}">
      <dgm:prSet/>
      <dgm:spPr/>
      <dgm:t>
        <a:bodyPr/>
        <a:lstStyle/>
        <a:p>
          <a:endParaRPr lang="es-GT"/>
        </a:p>
      </dgm:t>
    </dgm:pt>
    <dgm:pt modelId="{0F9E933C-4E58-4A80-8748-F72661939DE2}">
      <dgm:prSet phldrT="[Texto]"/>
      <dgm:spPr/>
      <dgm:t>
        <a:bodyPr/>
        <a:lstStyle/>
        <a:p>
          <a:r>
            <a:rPr lang="es-GT" dirty="0"/>
            <a:t>Involucramiento de hombres en la crianza de los niños y niñas</a:t>
          </a:r>
        </a:p>
      </dgm:t>
    </dgm:pt>
    <dgm:pt modelId="{D2E8FBEC-7611-4F39-A648-C98CF0BDC8BF}" type="parTrans" cxnId="{CC23E141-EF66-4EF5-8BA1-DA73B940AC3D}">
      <dgm:prSet/>
      <dgm:spPr/>
      <dgm:t>
        <a:bodyPr/>
        <a:lstStyle/>
        <a:p>
          <a:endParaRPr lang="es-GT"/>
        </a:p>
      </dgm:t>
    </dgm:pt>
    <dgm:pt modelId="{3AAF0C7F-E2E5-48DC-A763-4B2097DE30D7}" type="sibTrans" cxnId="{CC23E141-EF66-4EF5-8BA1-DA73B940AC3D}">
      <dgm:prSet/>
      <dgm:spPr/>
      <dgm:t>
        <a:bodyPr/>
        <a:lstStyle/>
        <a:p>
          <a:endParaRPr lang="es-GT"/>
        </a:p>
      </dgm:t>
    </dgm:pt>
    <dgm:pt modelId="{EE7AC8ED-DC8B-43FB-B4EB-DDC06068F057}">
      <dgm:prSet phldrT="[Texto]"/>
      <dgm:spPr/>
      <dgm:t>
        <a:bodyPr/>
        <a:lstStyle/>
        <a:p>
          <a:r>
            <a:rPr lang="es-GT" dirty="0"/>
            <a:t>Disponibilidad de alimentos </a:t>
          </a:r>
          <a:r>
            <a:rPr lang="es-GT" dirty="0" err="1"/>
            <a:t>vrs</a:t>
          </a:r>
          <a:r>
            <a:rPr lang="es-GT" dirty="0"/>
            <a:t> ingresos económicos en la familia</a:t>
          </a:r>
        </a:p>
      </dgm:t>
    </dgm:pt>
    <dgm:pt modelId="{BA4D52B0-1099-40D3-87BF-78D8BDEFD145}" type="parTrans" cxnId="{A73872BE-6FFB-4BB3-AAFA-1E4FB1CCAF82}">
      <dgm:prSet/>
      <dgm:spPr/>
      <dgm:t>
        <a:bodyPr/>
        <a:lstStyle/>
        <a:p>
          <a:endParaRPr lang="es-GT"/>
        </a:p>
      </dgm:t>
    </dgm:pt>
    <dgm:pt modelId="{4D8E11F0-3014-4866-B806-68E50D82A07D}" type="sibTrans" cxnId="{A73872BE-6FFB-4BB3-AAFA-1E4FB1CCAF82}">
      <dgm:prSet/>
      <dgm:spPr/>
      <dgm:t>
        <a:bodyPr/>
        <a:lstStyle/>
        <a:p>
          <a:endParaRPr lang="es-GT"/>
        </a:p>
      </dgm:t>
    </dgm:pt>
    <dgm:pt modelId="{AEBD167F-1F34-41D5-A711-5D018078371F}" type="pres">
      <dgm:prSet presAssocID="{0396D5F3-469D-4C03-8115-D83BC367E03B}" presName="diagram" presStyleCnt="0">
        <dgm:presLayoutVars>
          <dgm:chPref val="1"/>
          <dgm:dir/>
          <dgm:animOne val="branch"/>
          <dgm:animLvl val="lvl"/>
          <dgm:resizeHandles/>
        </dgm:presLayoutVars>
      </dgm:prSet>
      <dgm:spPr/>
    </dgm:pt>
    <dgm:pt modelId="{D6DE9148-DB66-4C7A-ABCF-3024BCCE563C}" type="pres">
      <dgm:prSet presAssocID="{B6F0AE66-1591-44E9-AB20-D07BC6BFF31A}" presName="root" presStyleCnt="0"/>
      <dgm:spPr/>
    </dgm:pt>
    <dgm:pt modelId="{5CA0CFFD-3C3D-4900-98A2-CA22134F6A2C}" type="pres">
      <dgm:prSet presAssocID="{B6F0AE66-1591-44E9-AB20-D07BC6BFF31A}" presName="rootComposite" presStyleCnt="0"/>
      <dgm:spPr/>
    </dgm:pt>
    <dgm:pt modelId="{262F50BE-D523-4520-BAA9-F580284E5BC0}" type="pres">
      <dgm:prSet presAssocID="{B6F0AE66-1591-44E9-AB20-D07BC6BFF31A}" presName="rootText" presStyleLbl="node1" presStyleIdx="0" presStyleCnt="2"/>
      <dgm:spPr/>
    </dgm:pt>
    <dgm:pt modelId="{5B046958-CC6F-4D1A-94E1-4DCBAE23C5C4}" type="pres">
      <dgm:prSet presAssocID="{B6F0AE66-1591-44E9-AB20-D07BC6BFF31A}" presName="rootConnector" presStyleLbl="node1" presStyleIdx="0" presStyleCnt="2"/>
      <dgm:spPr/>
    </dgm:pt>
    <dgm:pt modelId="{D33095ED-7F1D-451D-B1E4-278B1E1ACB90}" type="pres">
      <dgm:prSet presAssocID="{B6F0AE66-1591-44E9-AB20-D07BC6BFF31A}" presName="childShape" presStyleCnt="0"/>
      <dgm:spPr/>
    </dgm:pt>
    <dgm:pt modelId="{0D0672B6-ECA0-4373-B768-550C24D5FD0B}" type="pres">
      <dgm:prSet presAssocID="{62C25DB3-5E5C-4FFD-B7FB-C69890537113}" presName="Name13" presStyleLbl="parChTrans1D2" presStyleIdx="0" presStyleCnt="4"/>
      <dgm:spPr/>
    </dgm:pt>
    <dgm:pt modelId="{A8876BFB-3452-4D3D-9305-DC3BCD411E5C}" type="pres">
      <dgm:prSet presAssocID="{55B7099D-920D-4458-8AF2-1DFA26FE8AE9}" presName="childText" presStyleLbl="bgAcc1" presStyleIdx="0" presStyleCnt="4">
        <dgm:presLayoutVars>
          <dgm:bulletEnabled val="1"/>
        </dgm:presLayoutVars>
      </dgm:prSet>
      <dgm:spPr/>
    </dgm:pt>
    <dgm:pt modelId="{B0778DC7-5A23-4178-A132-E52C37742819}" type="pres">
      <dgm:prSet presAssocID="{1DB25F3E-70A3-4863-B353-77FA561B942D}" presName="Name13" presStyleLbl="parChTrans1D2" presStyleIdx="1" presStyleCnt="4"/>
      <dgm:spPr/>
    </dgm:pt>
    <dgm:pt modelId="{AEC81868-53FF-426C-9190-923FCF4FCD42}" type="pres">
      <dgm:prSet presAssocID="{825D2D8B-5232-40F3-8708-5B89240A2626}" presName="childText" presStyleLbl="bgAcc1" presStyleIdx="1" presStyleCnt="4">
        <dgm:presLayoutVars>
          <dgm:bulletEnabled val="1"/>
        </dgm:presLayoutVars>
      </dgm:prSet>
      <dgm:spPr/>
    </dgm:pt>
    <dgm:pt modelId="{F0D43745-22C4-4CA2-AC25-91977F73F650}" type="pres">
      <dgm:prSet presAssocID="{7A2485BE-2517-4542-B087-D1045F2957A1}" presName="root" presStyleCnt="0"/>
      <dgm:spPr/>
    </dgm:pt>
    <dgm:pt modelId="{70F75AEB-EAD8-494E-B0F7-8706D1BFC4F7}" type="pres">
      <dgm:prSet presAssocID="{7A2485BE-2517-4542-B087-D1045F2957A1}" presName="rootComposite" presStyleCnt="0"/>
      <dgm:spPr/>
    </dgm:pt>
    <dgm:pt modelId="{FDDF1743-7000-4814-9B80-706A9E68036F}" type="pres">
      <dgm:prSet presAssocID="{7A2485BE-2517-4542-B087-D1045F2957A1}" presName="rootText" presStyleLbl="node1" presStyleIdx="1" presStyleCnt="2"/>
      <dgm:spPr/>
    </dgm:pt>
    <dgm:pt modelId="{F2126DB5-0C6C-4444-8711-55F3373E4ADC}" type="pres">
      <dgm:prSet presAssocID="{7A2485BE-2517-4542-B087-D1045F2957A1}" presName="rootConnector" presStyleLbl="node1" presStyleIdx="1" presStyleCnt="2"/>
      <dgm:spPr/>
    </dgm:pt>
    <dgm:pt modelId="{EEA65146-7601-44AA-BC6E-D404610640DA}" type="pres">
      <dgm:prSet presAssocID="{7A2485BE-2517-4542-B087-D1045F2957A1}" presName="childShape" presStyleCnt="0"/>
      <dgm:spPr/>
    </dgm:pt>
    <dgm:pt modelId="{DF725489-3622-4610-8295-D7EAF96DDECF}" type="pres">
      <dgm:prSet presAssocID="{D2E8FBEC-7611-4F39-A648-C98CF0BDC8BF}" presName="Name13" presStyleLbl="parChTrans1D2" presStyleIdx="2" presStyleCnt="4"/>
      <dgm:spPr/>
    </dgm:pt>
    <dgm:pt modelId="{84BA76C9-4281-44B4-9614-F98E70DD3FCD}" type="pres">
      <dgm:prSet presAssocID="{0F9E933C-4E58-4A80-8748-F72661939DE2}" presName="childText" presStyleLbl="bgAcc1" presStyleIdx="2" presStyleCnt="4">
        <dgm:presLayoutVars>
          <dgm:bulletEnabled val="1"/>
        </dgm:presLayoutVars>
      </dgm:prSet>
      <dgm:spPr/>
    </dgm:pt>
    <dgm:pt modelId="{7990A938-887B-4F05-9439-33D7E6877B5D}" type="pres">
      <dgm:prSet presAssocID="{BA4D52B0-1099-40D3-87BF-78D8BDEFD145}" presName="Name13" presStyleLbl="parChTrans1D2" presStyleIdx="3" presStyleCnt="4"/>
      <dgm:spPr/>
    </dgm:pt>
    <dgm:pt modelId="{095D66F7-4EB6-4E8E-93D8-0953239702FB}" type="pres">
      <dgm:prSet presAssocID="{EE7AC8ED-DC8B-43FB-B4EB-DDC06068F057}" presName="childText" presStyleLbl="bgAcc1" presStyleIdx="3" presStyleCnt="4">
        <dgm:presLayoutVars>
          <dgm:bulletEnabled val="1"/>
        </dgm:presLayoutVars>
      </dgm:prSet>
      <dgm:spPr/>
    </dgm:pt>
  </dgm:ptLst>
  <dgm:cxnLst>
    <dgm:cxn modelId="{0BC60816-CF3E-47A4-9682-23584EA8B5B3}" type="presOf" srcId="{825D2D8B-5232-40F3-8708-5B89240A2626}" destId="{AEC81868-53FF-426C-9190-923FCF4FCD42}" srcOrd="0" destOrd="0" presId="urn:microsoft.com/office/officeart/2005/8/layout/hierarchy3"/>
    <dgm:cxn modelId="{DFDCAB16-BAB0-43DB-8FA4-C2DE81299545}" type="presOf" srcId="{EE7AC8ED-DC8B-43FB-B4EB-DDC06068F057}" destId="{095D66F7-4EB6-4E8E-93D8-0953239702FB}" srcOrd="0" destOrd="0" presId="urn:microsoft.com/office/officeart/2005/8/layout/hierarchy3"/>
    <dgm:cxn modelId="{AF8E8517-6FB0-4213-B07C-53DA004FE996}" srcId="{B6F0AE66-1591-44E9-AB20-D07BC6BFF31A}" destId="{825D2D8B-5232-40F3-8708-5B89240A2626}" srcOrd="1" destOrd="0" parTransId="{1DB25F3E-70A3-4863-B353-77FA561B942D}" sibTransId="{9AAB9B87-4A59-4DF4-8303-C85494B29648}"/>
    <dgm:cxn modelId="{59AC1923-0328-471B-923B-AB37B7F1A7B2}" type="presOf" srcId="{0F9E933C-4E58-4A80-8748-F72661939DE2}" destId="{84BA76C9-4281-44B4-9614-F98E70DD3FCD}" srcOrd="0" destOrd="0" presId="urn:microsoft.com/office/officeart/2005/8/layout/hierarchy3"/>
    <dgm:cxn modelId="{ACE3C660-875D-460C-A911-94BA7D9AA7A4}" type="presOf" srcId="{7A2485BE-2517-4542-B087-D1045F2957A1}" destId="{FDDF1743-7000-4814-9B80-706A9E68036F}" srcOrd="0" destOrd="0" presId="urn:microsoft.com/office/officeart/2005/8/layout/hierarchy3"/>
    <dgm:cxn modelId="{CC23E141-EF66-4EF5-8BA1-DA73B940AC3D}" srcId="{7A2485BE-2517-4542-B087-D1045F2957A1}" destId="{0F9E933C-4E58-4A80-8748-F72661939DE2}" srcOrd="0" destOrd="0" parTransId="{D2E8FBEC-7611-4F39-A648-C98CF0BDC8BF}" sibTransId="{3AAF0C7F-E2E5-48DC-A763-4B2097DE30D7}"/>
    <dgm:cxn modelId="{F1407D74-8146-457C-99B8-42BF54C8DBD7}" srcId="{0396D5F3-469D-4C03-8115-D83BC367E03B}" destId="{7A2485BE-2517-4542-B087-D1045F2957A1}" srcOrd="1" destOrd="0" parTransId="{5AFC22E2-C5D3-4E6A-AB56-0A12D10841DF}" sibTransId="{157F1B40-0DE1-42AF-8682-F17046ECA21A}"/>
    <dgm:cxn modelId="{5B0BE17E-40B5-445D-B157-2B58AAF3A8C8}" type="presOf" srcId="{62C25DB3-5E5C-4FFD-B7FB-C69890537113}" destId="{0D0672B6-ECA0-4373-B768-550C24D5FD0B}" srcOrd="0" destOrd="0" presId="urn:microsoft.com/office/officeart/2005/8/layout/hierarchy3"/>
    <dgm:cxn modelId="{5C707F81-047D-4B0F-889F-26B206E3AA44}" srcId="{0396D5F3-469D-4C03-8115-D83BC367E03B}" destId="{B6F0AE66-1591-44E9-AB20-D07BC6BFF31A}" srcOrd="0" destOrd="0" parTransId="{2B907C74-B2EE-44D5-9967-DD4C07063AE1}" sibTransId="{F3711E92-8514-4A7F-9E19-B59698A36C53}"/>
    <dgm:cxn modelId="{2675F881-3A5A-4640-98C4-F04150F5FA38}" type="presOf" srcId="{BA4D52B0-1099-40D3-87BF-78D8BDEFD145}" destId="{7990A938-887B-4F05-9439-33D7E6877B5D}" srcOrd="0" destOrd="0" presId="urn:microsoft.com/office/officeart/2005/8/layout/hierarchy3"/>
    <dgm:cxn modelId="{72BADB9A-9BF3-4D08-A84C-6A40F3A46984}" srcId="{B6F0AE66-1591-44E9-AB20-D07BC6BFF31A}" destId="{55B7099D-920D-4458-8AF2-1DFA26FE8AE9}" srcOrd="0" destOrd="0" parTransId="{62C25DB3-5E5C-4FFD-B7FB-C69890537113}" sibTransId="{1A2AF48E-3510-428D-9E0E-866DC31291E9}"/>
    <dgm:cxn modelId="{F29B94A0-E91B-4008-9F99-D6BAE399480F}" type="presOf" srcId="{55B7099D-920D-4458-8AF2-1DFA26FE8AE9}" destId="{A8876BFB-3452-4D3D-9305-DC3BCD411E5C}" srcOrd="0" destOrd="0" presId="urn:microsoft.com/office/officeart/2005/8/layout/hierarchy3"/>
    <dgm:cxn modelId="{16952BA4-8E8B-4062-9EFA-8ADA4D2CD736}" type="presOf" srcId="{0396D5F3-469D-4C03-8115-D83BC367E03B}" destId="{AEBD167F-1F34-41D5-A711-5D018078371F}" srcOrd="0" destOrd="0" presId="urn:microsoft.com/office/officeart/2005/8/layout/hierarchy3"/>
    <dgm:cxn modelId="{B47E70A4-7EB5-47EB-BCA1-C8F1F3876E23}" type="presOf" srcId="{7A2485BE-2517-4542-B087-D1045F2957A1}" destId="{F2126DB5-0C6C-4444-8711-55F3373E4ADC}" srcOrd="1" destOrd="0" presId="urn:microsoft.com/office/officeart/2005/8/layout/hierarchy3"/>
    <dgm:cxn modelId="{7EFBE7AF-78CF-452C-BBC4-108F97B2C543}" type="presOf" srcId="{B6F0AE66-1591-44E9-AB20-D07BC6BFF31A}" destId="{262F50BE-D523-4520-BAA9-F580284E5BC0}" srcOrd="0" destOrd="0" presId="urn:microsoft.com/office/officeart/2005/8/layout/hierarchy3"/>
    <dgm:cxn modelId="{A73872BE-6FFB-4BB3-AAFA-1E4FB1CCAF82}" srcId="{7A2485BE-2517-4542-B087-D1045F2957A1}" destId="{EE7AC8ED-DC8B-43FB-B4EB-DDC06068F057}" srcOrd="1" destOrd="0" parTransId="{BA4D52B0-1099-40D3-87BF-78D8BDEFD145}" sibTransId="{4D8E11F0-3014-4866-B806-68E50D82A07D}"/>
    <dgm:cxn modelId="{8A2848C4-A240-463B-B7E1-4AAFC3D7271E}" type="presOf" srcId="{D2E8FBEC-7611-4F39-A648-C98CF0BDC8BF}" destId="{DF725489-3622-4610-8295-D7EAF96DDECF}" srcOrd="0" destOrd="0" presId="urn:microsoft.com/office/officeart/2005/8/layout/hierarchy3"/>
    <dgm:cxn modelId="{30B1D5D1-EBB8-45AA-8B0D-EE6BA7C6D5C6}" type="presOf" srcId="{1DB25F3E-70A3-4863-B353-77FA561B942D}" destId="{B0778DC7-5A23-4178-A132-E52C37742819}" srcOrd="0" destOrd="0" presId="urn:microsoft.com/office/officeart/2005/8/layout/hierarchy3"/>
    <dgm:cxn modelId="{4C7337D5-A12E-48B6-8EEB-EFC3DA685172}" type="presOf" srcId="{B6F0AE66-1591-44E9-AB20-D07BC6BFF31A}" destId="{5B046958-CC6F-4D1A-94E1-4DCBAE23C5C4}" srcOrd="1" destOrd="0" presId="urn:microsoft.com/office/officeart/2005/8/layout/hierarchy3"/>
    <dgm:cxn modelId="{AF741909-7F88-468A-9383-2D74FB89ACA6}" type="presParOf" srcId="{AEBD167F-1F34-41D5-A711-5D018078371F}" destId="{D6DE9148-DB66-4C7A-ABCF-3024BCCE563C}" srcOrd="0" destOrd="0" presId="urn:microsoft.com/office/officeart/2005/8/layout/hierarchy3"/>
    <dgm:cxn modelId="{62E9C04B-BF19-4F31-9CC1-6A1D3ED4EFDA}" type="presParOf" srcId="{D6DE9148-DB66-4C7A-ABCF-3024BCCE563C}" destId="{5CA0CFFD-3C3D-4900-98A2-CA22134F6A2C}" srcOrd="0" destOrd="0" presId="urn:microsoft.com/office/officeart/2005/8/layout/hierarchy3"/>
    <dgm:cxn modelId="{C4B49561-506F-42BA-A0F0-17F5E695EF50}" type="presParOf" srcId="{5CA0CFFD-3C3D-4900-98A2-CA22134F6A2C}" destId="{262F50BE-D523-4520-BAA9-F580284E5BC0}" srcOrd="0" destOrd="0" presId="urn:microsoft.com/office/officeart/2005/8/layout/hierarchy3"/>
    <dgm:cxn modelId="{FF764BA7-9718-456E-8457-39981A6D83F7}" type="presParOf" srcId="{5CA0CFFD-3C3D-4900-98A2-CA22134F6A2C}" destId="{5B046958-CC6F-4D1A-94E1-4DCBAE23C5C4}" srcOrd="1" destOrd="0" presId="urn:microsoft.com/office/officeart/2005/8/layout/hierarchy3"/>
    <dgm:cxn modelId="{DB76EBC5-BFA3-40A0-913D-A9DE5506DC6B}" type="presParOf" srcId="{D6DE9148-DB66-4C7A-ABCF-3024BCCE563C}" destId="{D33095ED-7F1D-451D-B1E4-278B1E1ACB90}" srcOrd="1" destOrd="0" presId="urn:microsoft.com/office/officeart/2005/8/layout/hierarchy3"/>
    <dgm:cxn modelId="{9486AA40-89D8-4F0C-AEA0-FCC41FA6ED41}" type="presParOf" srcId="{D33095ED-7F1D-451D-B1E4-278B1E1ACB90}" destId="{0D0672B6-ECA0-4373-B768-550C24D5FD0B}" srcOrd="0" destOrd="0" presId="urn:microsoft.com/office/officeart/2005/8/layout/hierarchy3"/>
    <dgm:cxn modelId="{5C6FCC18-CD2F-4788-A6BF-4756BD2534A4}" type="presParOf" srcId="{D33095ED-7F1D-451D-B1E4-278B1E1ACB90}" destId="{A8876BFB-3452-4D3D-9305-DC3BCD411E5C}" srcOrd="1" destOrd="0" presId="urn:microsoft.com/office/officeart/2005/8/layout/hierarchy3"/>
    <dgm:cxn modelId="{627E9024-52D9-4D74-89F7-F37159CDE4CF}" type="presParOf" srcId="{D33095ED-7F1D-451D-B1E4-278B1E1ACB90}" destId="{B0778DC7-5A23-4178-A132-E52C37742819}" srcOrd="2" destOrd="0" presId="urn:microsoft.com/office/officeart/2005/8/layout/hierarchy3"/>
    <dgm:cxn modelId="{83C74E86-FFDE-451A-B000-60B3984E0FBD}" type="presParOf" srcId="{D33095ED-7F1D-451D-B1E4-278B1E1ACB90}" destId="{AEC81868-53FF-426C-9190-923FCF4FCD42}" srcOrd="3" destOrd="0" presId="urn:microsoft.com/office/officeart/2005/8/layout/hierarchy3"/>
    <dgm:cxn modelId="{432B121F-D8FF-4BF6-8822-CD741B1056FC}" type="presParOf" srcId="{AEBD167F-1F34-41D5-A711-5D018078371F}" destId="{F0D43745-22C4-4CA2-AC25-91977F73F650}" srcOrd="1" destOrd="0" presId="urn:microsoft.com/office/officeart/2005/8/layout/hierarchy3"/>
    <dgm:cxn modelId="{54D87C53-135D-4ECD-8A0F-712A00B8F096}" type="presParOf" srcId="{F0D43745-22C4-4CA2-AC25-91977F73F650}" destId="{70F75AEB-EAD8-494E-B0F7-8706D1BFC4F7}" srcOrd="0" destOrd="0" presId="urn:microsoft.com/office/officeart/2005/8/layout/hierarchy3"/>
    <dgm:cxn modelId="{764E7097-C31F-4573-99AE-17491CF3126F}" type="presParOf" srcId="{70F75AEB-EAD8-494E-B0F7-8706D1BFC4F7}" destId="{FDDF1743-7000-4814-9B80-706A9E68036F}" srcOrd="0" destOrd="0" presId="urn:microsoft.com/office/officeart/2005/8/layout/hierarchy3"/>
    <dgm:cxn modelId="{2481CD63-88DF-4F2A-BF4C-00922776C641}" type="presParOf" srcId="{70F75AEB-EAD8-494E-B0F7-8706D1BFC4F7}" destId="{F2126DB5-0C6C-4444-8711-55F3373E4ADC}" srcOrd="1" destOrd="0" presId="urn:microsoft.com/office/officeart/2005/8/layout/hierarchy3"/>
    <dgm:cxn modelId="{64440EED-2ACD-49DC-B4BC-F5E9A37E2E37}" type="presParOf" srcId="{F0D43745-22C4-4CA2-AC25-91977F73F650}" destId="{EEA65146-7601-44AA-BC6E-D404610640DA}" srcOrd="1" destOrd="0" presId="urn:microsoft.com/office/officeart/2005/8/layout/hierarchy3"/>
    <dgm:cxn modelId="{582330D4-D669-4DAA-B7B6-A7E80313D7C0}" type="presParOf" srcId="{EEA65146-7601-44AA-BC6E-D404610640DA}" destId="{DF725489-3622-4610-8295-D7EAF96DDECF}" srcOrd="0" destOrd="0" presId="urn:microsoft.com/office/officeart/2005/8/layout/hierarchy3"/>
    <dgm:cxn modelId="{CFF6964B-CEBB-42A8-A062-8AA08B318874}" type="presParOf" srcId="{EEA65146-7601-44AA-BC6E-D404610640DA}" destId="{84BA76C9-4281-44B4-9614-F98E70DD3FCD}" srcOrd="1" destOrd="0" presId="urn:microsoft.com/office/officeart/2005/8/layout/hierarchy3"/>
    <dgm:cxn modelId="{96426E67-91F5-4A2C-AC2F-68741DC127C2}" type="presParOf" srcId="{EEA65146-7601-44AA-BC6E-D404610640DA}" destId="{7990A938-887B-4F05-9439-33D7E6877B5D}" srcOrd="2" destOrd="0" presId="urn:microsoft.com/office/officeart/2005/8/layout/hierarchy3"/>
    <dgm:cxn modelId="{6A5DC11D-56CB-491F-90B9-BBA7E668424B}" type="presParOf" srcId="{EEA65146-7601-44AA-BC6E-D404610640DA}" destId="{095D66F7-4EB6-4E8E-93D8-0953239702FB}" srcOrd="3" destOrd="0" presId="urn:microsoft.com/office/officeart/2005/8/layout/hierarchy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64929-E4CF-4C86-AB84-1D029AEB4FA7}">
      <dsp:nvSpPr>
        <dsp:cNvPr id="0" name=""/>
        <dsp:cNvSpPr/>
      </dsp:nvSpPr>
      <dsp:spPr>
        <a:xfrm>
          <a:off x="893093" y="265"/>
          <a:ext cx="1912254" cy="11473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GT" sz="1600" kern="1200" dirty="0"/>
            <a:t>Embarazos no planeados</a:t>
          </a:r>
        </a:p>
      </dsp:txBody>
      <dsp:txXfrm>
        <a:off x="893093" y="265"/>
        <a:ext cx="1912254" cy="1147352"/>
      </dsp:txXfrm>
    </dsp:sp>
    <dsp:sp modelId="{851135F0-BE22-4C0C-BDD0-A31E144ADF96}">
      <dsp:nvSpPr>
        <dsp:cNvPr id="0" name=""/>
        <dsp:cNvSpPr/>
      </dsp:nvSpPr>
      <dsp:spPr>
        <a:xfrm>
          <a:off x="2996573" y="265"/>
          <a:ext cx="1912254" cy="11473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GT" sz="1600" kern="1200" dirty="0"/>
            <a:t>No se realizaron chequeos previos</a:t>
          </a:r>
        </a:p>
      </dsp:txBody>
      <dsp:txXfrm>
        <a:off x="2996573" y="265"/>
        <a:ext cx="1912254" cy="1147352"/>
      </dsp:txXfrm>
    </dsp:sp>
    <dsp:sp modelId="{B7B79F1D-CDE6-4F9C-88BA-3EE0147760BE}">
      <dsp:nvSpPr>
        <dsp:cNvPr id="0" name=""/>
        <dsp:cNvSpPr/>
      </dsp:nvSpPr>
      <dsp:spPr>
        <a:xfrm>
          <a:off x="893093" y="1338843"/>
          <a:ext cx="1912254" cy="11473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GT" sz="1600" kern="1200" dirty="0"/>
            <a:t>No tomaron ácido fólico</a:t>
          </a:r>
        </a:p>
      </dsp:txBody>
      <dsp:txXfrm>
        <a:off x="893093" y="1338843"/>
        <a:ext cx="1912254" cy="1147352"/>
      </dsp:txXfrm>
    </dsp:sp>
    <dsp:sp modelId="{E88586A2-9D9F-457C-A392-4CCE7EABF6F8}">
      <dsp:nvSpPr>
        <dsp:cNvPr id="0" name=""/>
        <dsp:cNvSpPr/>
      </dsp:nvSpPr>
      <dsp:spPr>
        <a:xfrm>
          <a:off x="2996573" y="1338843"/>
          <a:ext cx="1912254" cy="11473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GT" sz="1600" kern="1200" dirty="0"/>
            <a:t>Pasaron varios meses antes de recibir atención médica o comadrona</a:t>
          </a:r>
        </a:p>
      </dsp:txBody>
      <dsp:txXfrm>
        <a:off x="2996573" y="1338843"/>
        <a:ext cx="1912254" cy="1147352"/>
      </dsp:txXfrm>
    </dsp:sp>
    <dsp:sp modelId="{B68796C1-A173-4338-B235-29F2D37833E7}">
      <dsp:nvSpPr>
        <dsp:cNvPr id="0" name=""/>
        <dsp:cNvSpPr/>
      </dsp:nvSpPr>
      <dsp:spPr>
        <a:xfrm>
          <a:off x="893093" y="2677421"/>
          <a:ext cx="1912254" cy="11473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GT" sz="1600" kern="1200" dirty="0"/>
            <a:t>Atención con comadronas (66%) </a:t>
          </a:r>
        </a:p>
      </dsp:txBody>
      <dsp:txXfrm>
        <a:off x="893093" y="2677421"/>
        <a:ext cx="1912254" cy="1147352"/>
      </dsp:txXfrm>
    </dsp:sp>
    <dsp:sp modelId="{40AFD03A-710D-494C-BB3E-415A91C6CB23}">
      <dsp:nvSpPr>
        <dsp:cNvPr id="0" name=""/>
        <dsp:cNvSpPr/>
      </dsp:nvSpPr>
      <dsp:spPr>
        <a:xfrm>
          <a:off x="2996573" y="2677421"/>
          <a:ext cx="1912254" cy="11473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GT" sz="1600" kern="1200" dirty="0"/>
            <a:t>No se realizaron exámenes ni ultrasonidos</a:t>
          </a:r>
        </a:p>
      </dsp:txBody>
      <dsp:txXfrm>
        <a:off x="2996573" y="2677421"/>
        <a:ext cx="1912254" cy="11473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2F50BE-D523-4520-BAA9-F580284E5BC0}">
      <dsp:nvSpPr>
        <dsp:cNvPr id="0" name=""/>
        <dsp:cNvSpPr/>
      </dsp:nvSpPr>
      <dsp:spPr>
        <a:xfrm>
          <a:off x="2462026" y="1178"/>
          <a:ext cx="2485132" cy="12425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s-GT" sz="3200" kern="1200" dirty="0"/>
            <a:t>Planificación familiar</a:t>
          </a:r>
        </a:p>
      </dsp:txBody>
      <dsp:txXfrm>
        <a:off x="2498420" y="37572"/>
        <a:ext cx="2412344" cy="1169778"/>
      </dsp:txXfrm>
    </dsp:sp>
    <dsp:sp modelId="{0D0672B6-ECA0-4373-B768-550C24D5FD0B}">
      <dsp:nvSpPr>
        <dsp:cNvPr id="0" name=""/>
        <dsp:cNvSpPr/>
      </dsp:nvSpPr>
      <dsp:spPr>
        <a:xfrm>
          <a:off x="2710539" y="1243744"/>
          <a:ext cx="248513" cy="931924"/>
        </a:xfrm>
        <a:custGeom>
          <a:avLst/>
          <a:gdLst/>
          <a:ahLst/>
          <a:cxnLst/>
          <a:rect l="0" t="0" r="0" b="0"/>
          <a:pathLst>
            <a:path>
              <a:moveTo>
                <a:pt x="0" y="0"/>
              </a:moveTo>
              <a:lnTo>
                <a:pt x="0" y="931924"/>
              </a:lnTo>
              <a:lnTo>
                <a:pt x="248513" y="9319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876BFB-3452-4D3D-9305-DC3BCD411E5C}">
      <dsp:nvSpPr>
        <dsp:cNvPr id="0" name=""/>
        <dsp:cNvSpPr/>
      </dsp:nvSpPr>
      <dsp:spPr>
        <a:xfrm>
          <a:off x="2959052" y="1554385"/>
          <a:ext cx="1988105" cy="124256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GT" sz="2000" kern="1200" dirty="0"/>
            <a:t>Desconocimiento de los métodos de planificación familiar</a:t>
          </a:r>
        </a:p>
      </dsp:txBody>
      <dsp:txXfrm>
        <a:off x="2995446" y="1590779"/>
        <a:ext cx="1915317" cy="1169778"/>
      </dsp:txXfrm>
    </dsp:sp>
    <dsp:sp modelId="{B0778DC7-5A23-4178-A132-E52C37742819}">
      <dsp:nvSpPr>
        <dsp:cNvPr id="0" name=""/>
        <dsp:cNvSpPr/>
      </dsp:nvSpPr>
      <dsp:spPr>
        <a:xfrm>
          <a:off x="2710539" y="1243744"/>
          <a:ext cx="248513" cy="2485132"/>
        </a:xfrm>
        <a:custGeom>
          <a:avLst/>
          <a:gdLst/>
          <a:ahLst/>
          <a:cxnLst/>
          <a:rect l="0" t="0" r="0" b="0"/>
          <a:pathLst>
            <a:path>
              <a:moveTo>
                <a:pt x="0" y="0"/>
              </a:moveTo>
              <a:lnTo>
                <a:pt x="0" y="2485132"/>
              </a:lnTo>
              <a:lnTo>
                <a:pt x="248513" y="24851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C81868-53FF-426C-9190-923FCF4FCD42}">
      <dsp:nvSpPr>
        <dsp:cNvPr id="0" name=""/>
        <dsp:cNvSpPr/>
      </dsp:nvSpPr>
      <dsp:spPr>
        <a:xfrm>
          <a:off x="2959052" y="3107593"/>
          <a:ext cx="1988105" cy="124256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GT" sz="2000" kern="1200" dirty="0"/>
            <a:t>Aceptación del uso de métodos de planificación familiar</a:t>
          </a:r>
        </a:p>
      </dsp:txBody>
      <dsp:txXfrm>
        <a:off x="2995446" y="3143987"/>
        <a:ext cx="1915317" cy="1169778"/>
      </dsp:txXfrm>
    </dsp:sp>
    <dsp:sp modelId="{FDDF1743-7000-4814-9B80-706A9E68036F}">
      <dsp:nvSpPr>
        <dsp:cNvPr id="0" name=""/>
        <dsp:cNvSpPr/>
      </dsp:nvSpPr>
      <dsp:spPr>
        <a:xfrm>
          <a:off x="5568441" y="1178"/>
          <a:ext cx="2485132" cy="12425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marL="0" lvl="0" indent="0" algn="ctr" defTabSz="1689100">
            <a:lnSpc>
              <a:spcPct val="90000"/>
            </a:lnSpc>
            <a:spcBef>
              <a:spcPct val="0"/>
            </a:spcBef>
            <a:spcAft>
              <a:spcPct val="35000"/>
            </a:spcAft>
            <a:buNone/>
          </a:pPr>
          <a:r>
            <a:rPr lang="es-GT" sz="3800" kern="1200" dirty="0"/>
            <a:t>Educación sexual</a:t>
          </a:r>
        </a:p>
      </dsp:txBody>
      <dsp:txXfrm>
        <a:off x="5604835" y="37572"/>
        <a:ext cx="2412344" cy="1169778"/>
      </dsp:txXfrm>
    </dsp:sp>
    <dsp:sp modelId="{DF725489-3622-4610-8295-D7EAF96DDECF}">
      <dsp:nvSpPr>
        <dsp:cNvPr id="0" name=""/>
        <dsp:cNvSpPr/>
      </dsp:nvSpPr>
      <dsp:spPr>
        <a:xfrm>
          <a:off x="5816954" y="1243744"/>
          <a:ext cx="248513" cy="931924"/>
        </a:xfrm>
        <a:custGeom>
          <a:avLst/>
          <a:gdLst/>
          <a:ahLst/>
          <a:cxnLst/>
          <a:rect l="0" t="0" r="0" b="0"/>
          <a:pathLst>
            <a:path>
              <a:moveTo>
                <a:pt x="0" y="0"/>
              </a:moveTo>
              <a:lnTo>
                <a:pt x="0" y="931924"/>
              </a:lnTo>
              <a:lnTo>
                <a:pt x="248513" y="9319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BA76C9-4281-44B4-9614-F98E70DD3FCD}">
      <dsp:nvSpPr>
        <dsp:cNvPr id="0" name=""/>
        <dsp:cNvSpPr/>
      </dsp:nvSpPr>
      <dsp:spPr>
        <a:xfrm>
          <a:off x="6065467" y="1554385"/>
          <a:ext cx="1988105" cy="124256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GT" sz="2000" kern="1200" dirty="0"/>
            <a:t>Limitado acceso a información </a:t>
          </a:r>
        </a:p>
      </dsp:txBody>
      <dsp:txXfrm>
        <a:off x="6101861" y="1590779"/>
        <a:ext cx="1915317" cy="1169778"/>
      </dsp:txXfrm>
    </dsp:sp>
    <dsp:sp modelId="{7990A938-887B-4F05-9439-33D7E6877B5D}">
      <dsp:nvSpPr>
        <dsp:cNvPr id="0" name=""/>
        <dsp:cNvSpPr/>
      </dsp:nvSpPr>
      <dsp:spPr>
        <a:xfrm>
          <a:off x="5816954" y="1243744"/>
          <a:ext cx="248513" cy="2485132"/>
        </a:xfrm>
        <a:custGeom>
          <a:avLst/>
          <a:gdLst/>
          <a:ahLst/>
          <a:cxnLst/>
          <a:rect l="0" t="0" r="0" b="0"/>
          <a:pathLst>
            <a:path>
              <a:moveTo>
                <a:pt x="0" y="0"/>
              </a:moveTo>
              <a:lnTo>
                <a:pt x="0" y="2485132"/>
              </a:lnTo>
              <a:lnTo>
                <a:pt x="248513" y="24851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5D66F7-4EB6-4E8E-93D8-0953239702FB}">
      <dsp:nvSpPr>
        <dsp:cNvPr id="0" name=""/>
        <dsp:cNvSpPr/>
      </dsp:nvSpPr>
      <dsp:spPr>
        <a:xfrm>
          <a:off x="6065467" y="3107593"/>
          <a:ext cx="1988105" cy="124256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GT" sz="2000" kern="1200" dirty="0"/>
            <a:t>La religión y machismo</a:t>
          </a:r>
        </a:p>
      </dsp:txBody>
      <dsp:txXfrm>
        <a:off x="6101861" y="3143987"/>
        <a:ext cx="1915317" cy="116977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2F50BE-D523-4520-BAA9-F580284E5BC0}">
      <dsp:nvSpPr>
        <dsp:cNvPr id="0" name=""/>
        <dsp:cNvSpPr/>
      </dsp:nvSpPr>
      <dsp:spPr>
        <a:xfrm>
          <a:off x="2462026" y="1178"/>
          <a:ext cx="2485132" cy="12425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s-GT" sz="3200" kern="1200" dirty="0"/>
            <a:t>Acceso</a:t>
          </a:r>
        </a:p>
      </dsp:txBody>
      <dsp:txXfrm>
        <a:off x="2498420" y="37572"/>
        <a:ext cx="2412344" cy="1169778"/>
      </dsp:txXfrm>
    </dsp:sp>
    <dsp:sp modelId="{0D0672B6-ECA0-4373-B768-550C24D5FD0B}">
      <dsp:nvSpPr>
        <dsp:cNvPr id="0" name=""/>
        <dsp:cNvSpPr/>
      </dsp:nvSpPr>
      <dsp:spPr>
        <a:xfrm>
          <a:off x="2710539" y="1243744"/>
          <a:ext cx="248513" cy="931924"/>
        </a:xfrm>
        <a:custGeom>
          <a:avLst/>
          <a:gdLst/>
          <a:ahLst/>
          <a:cxnLst/>
          <a:rect l="0" t="0" r="0" b="0"/>
          <a:pathLst>
            <a:path>
              <a:moveTo>
                <a:pt x="0" y="0"/>
              </a:moveTo>
              <a:lnTo>
                <a:pt x="0" y="931924"/>
              </a:lnTo>
              <a:lnTo>
                <a:pt x="248513" y="9319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876BFB-3452-4D3D-9305-DC3BCD411E5C}">
      <dsp:nvSpPr>
        <dsp:cNvPr id="0" name=""/>
        <dsp:cNvSpPr/>
      </dsp:nvSpPr>
      <dsp:spPr>
        <a:xfrm>
          <a:off x="2959052" y="1554385"/>
          <a:ext cx="1988105" cy="124256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GT" sz="2000" kern="1200" dirty="0"/>
            <a:t>Distancias largas y carga de tareas en las mujeres </a:t>
          </a:r>
        </a:p>
      </dsp:txBody>
      <dsp:txXfrm>
        <a:off x="2995446" y="1590779"/>
        <a:ext cx="1915317" cy="1169778"/>
      </dsp:txXfrm>
    </dsp:sp>
    <dsp:sp modelId="{B0778DC7-5A23-4178-A132-E52C37742819}">
      <dsp:nvSpPr>
        <dsp:cNvPr id="0" name=""/>
        <dsp:cNvSpPr/>
      </dsp:nvSpPr>
      <dsp:spPr>
        <a:xfrm>
          <a:off x="2710539" y="1243744"/>
          <a:ext cx="248513" cy="2485132"/>
        </a:xfrm>
        <a:custGeom>
          <a:avLst/>
          <a:gdLst/>
          <a:ahLst/>
          <a:cxnLst/>
          <a:rect l="0" t="0" r="0" b="0"/>
          <a:pathLst>
            <a:path>
              <a:moveTo>
                <a:pt x="0" y="0"/>
              </a:moveTo>
              <a:lnTo>
                <a:pt x="0" y="2485132"/>
              </a:lnTo>
              <a:lnTo>
                <a:pt x="248513" y="24851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C81868-53FF-426C-9190-923FCF4FCD42}">
      <dsp:nvSpPr>
        <dsp:cNvPr id="0" name=""/>
        <dsp:cNvSpPr/>
      </dsp:nvSpPr>
      <dsp:spPr>
        <a:xfrm>
          <a:off x="2959052" y="3107593"/>
          <a:ext cx="1988105" cy="124256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GT" sz="2000" kern="1200" dirty="0"/>
            <a:t>Preferencia por la medicina ancestral</a:t>
          </a:r>
        </a:p>
      </dsp:txBody>
      <dsp:txXfrm>
        <a:off x="2995446" y="3143987"/>
        <a:ext cx="1915317" cy="1169778"/>
      </dsp:txXfrm>
    </dsp:sp>
    <dsp:sp modelId="{FDDF1743-7000-4814-9B80-706A9E68036F}">
      <dsp:nvSpPr>
        <dsp:cNvPr id="0" name=""/>
        <dsp:cNvSpPr/>
      </dsp:nvSpPr>
      <dsp:spPr>
        <a:xfrm>
          <a:off x="5568441" y="1178"/>
          <a:ext cx="2485132" cy="12425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0960" rIns="91440" bIns="60960" numCol="1" spcCol="1270" anchor="ctr" anchorCtr="0">
          <a:noAutofit/>
        </a:bodyPr>
        <a:lstStyle/>
        <a:p>
          <a:pPr marL="0" lvl="0" indent="0" algn="ctr" defTabSz="2133600">
            <a:lnSpc>
              <a:spcPct val="90000"/>
            </a:lnSpc>
            <a:spcBef>
              <a:spcPct val="0"/>
            </a:spcBef>
            <a:spcAft>
              <a:spcPct val="35000"/>
            </a:spcAft>
            <a:buNone/>
          </a:pPr>
          <a:r>
            <a:rPr lang="es-GT" sz="4800" kern="1200" dirty="0"/>
            <a:t>Atención </a:t>
          </a:r>
        </a:p>
      </dsp:txBody>
      <dsp:txXfrm>
        <a:off x="5604835" y="37572"/>
        <a:ext cx="2412344" cy="1169778"/>
      </dsp:txXfrm>
    </dsp:sp>
    <dsp:sp modelId="{DF725489-3622-4610-8295-D7EAF96DDECF}">
      <dsp:nvSpPr>
        <dsp:cNvPr id="0" name=""/>
        <dsp:cNvSpPr/>
      </dsp:nvSpPr>
      <dsp:spPr>
        <a:xfrm>
          <a:off x="5816954" y="1243744"/>
          <a:ext cx="248513" cy="931924"/>
        </a:xfrm>
        <a:custGeom>
          <a:avLst/>
          <a:gdLst/>
          <a:ahLst/>
          <a:cxnLst/>
          <a:rect l="0" t="0" r="0" b="0"/>
          <a:pathLst>
            <a:path>
              <a:moveTo>
                <a:pt x="0" y="0"/>
              </a:moveTo>
              <a:lnTo>
                <a:pt x="0" y="931924"/>
              </a:lnTo>
              <a:lnTo>
                <a:pt x="248513" y="9319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BA76C9-4281-44B4-9614-F98E70DD3FCD}">
      <dsp:nvSpPr>
        <dsp:cNvPr id="0" name=""/>
        <dsp:cNvSpPr/>
      </dsp:nvSpPr>
      <dsp:spPr>
        <a:xfrm>
          <a:off x="6065467" y="1554385"/>
          <a:ext cx="1988105" cy="124256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GT" sz="2000" kern="1200" dirty="0"/>
            <a:t>Falta de recursos para la atención </a:t>
          </a:r>
        </a:p>
      </dsp:txBody>
      <dsp:txXfrm>
        <a:off x="6101861" y="1590779"/>
        <a:ext cx="1915317" cy="1169778"/>
      </dsp:txXfrm>
    </dsp:sp>
    <dsp:sp modelId="{7990A938-887B-4F05-9439-33D7E6877B5D}">
      <dsp:nvSpPr>
        <dsp:cNvPr id="0" name=""/>
        <dsp:cNvSpPr/>
      </dsp:nvSpPr>
      <dsp:spPr>
        <a:xfrm>
          <a:off x="5816954" y="1243744"/>
          <a:ext cx="248513" cy="2485132"/>
        </a:xfrm>
        <a:custGeom>
          <a:avLst/>
          <a:gdLst/>
          <a:ahLst/>
          <a:cxnLst/>
          <a:rect l="0" t="0" r="0" b="0"/>
          <a:pathLst>
            <a:path>
              <a:moveTo>
                <a:pt x="0" y="0"/>
              </a:moveTo>
              <a:lnTo>
                <a:pt x="0" y="2485132"/>
              </a:lnTo>
              <a:lnTo>
                <a:pt x="248513" y="24851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5D66F7-4EB6-4E8E-93D8-0953239702FB}">
      <dsp:nvSpPr>
        <dsp:cNvPr id="0" name=""/>
        <dsp:cNvSpPr/>
      </dsp:nvSpPr>
      <dsp:spPr>
        <a:xfrm>
          <a:off x="6065467" y="3107593"/>
          <a:ext cx="1988105" cy="124256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GT" sz="2000" kern="1200" dirty="0"/>
            <a:t>La comunicación asertiva entre el personal y las madres</a:t>
          </a:r>
        </a:p>
      </dsp:txBody>
      <dsp:txXfrm>
        <a:off x="6101861" y="3143987"/>
        <a:ext cx="1915317" cy="11697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64929-E4CF-4C86-AB84-1D029AEB4FA7}">
      <dsp:nvSpPr>
        <dsp:cNvPr id="0" name=""/>
        <dsp:cNvSpPr/>
      </dsp:nvSpPr>
      <dsp:spPr>
        <a:xfrm>
          <a:off x="442787" y="674"/>
          <a:ext cx="1911844" cy="114710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GT" sz="1800" kern="1200" dirty="0"/>
            <a:t>Se quedaron en cama 40 días</a:t>
          </a:r>
        </a:p>
      </dsp:txBody>
      <dsp:txXfrm>
        <a:off x="442787" y="674"/>
        <a:ext cx="1911844" cy="1147106"/>
      </dsp:txXfrm>
    </dsp:sp>
    <dsp:sp modelId="{851135F0-BE22-4C0C-BDD0-A31E144ADF96}">
      <dsp:nvSpPr>
        <dsp:cNvPr id="0" name=""/>
        <dsp:cNvSpPr/>
      </dsp:nvSpPr>
      <dsp:spPr>
        <a:xfrm>
          <a:off x="2545816" y="674"/>
          <a:ext cx="1911844" cy="114710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GT" sz="1800" kern="1200" dirty="0"/>
            <a:t>No realizaron ningún tipo de ejercicio moderado</a:t>
          </a:r>
        </a:p>
      </dsp:txBody>
      <dsp:txXfrm>
        <a:off x="2545816" y="674"/>
        <a:ext cx="1911844" cy="1147106"/>
      </dsp:txXfrm>
    </dsp:sp>
    <dsp:sp modelId="{B7B79F1D-CDE6-4F9C-88BA-3EE0147760BE}">
      <dsp:nvSpPr>
        <dsp:cNvPr id="0" name=""/>
        <dsp:cNvSpPr/>
      </dsp:nvSpPr>
      <dsp:spPr>
        <a:xfrm>
          <a:off x="442787" y="1338966"/>
          <a:ext cx="1911844" cy="114710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GT" sz="1800" kern="1200" dirty="0"/>
            <a:t>La alimentación se basó en bebidas calientes</a:t>
          </a:r>
        </a:p>
      </dsp:txBody>
      <dsp:txXfrm>
        <a:off x="442787" y="1338966"/>
        <a:ext cx="1911844" cy="1147106"/>
      </dsp:txXfrm>
    </dsp:sp>
    <dsp:sp modelId="{E88586A2-9D9F-457C-A392-4CCE7EABF6F8}">
      <dsp:nvSpPr>
        <dsp:cNvPr id="0" name=""/>
        <dsp:cNvSpPr/>
      </dsp:nvSpPr>
      <dsp:spPr>
        <a:xfrm>
          <a:off x="2545816" y="1338966"/>
          <a:ext cx="1911844" cy="114710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GT" sz="1800" kern="1200" dirty="0"/>
            <a:t>No</a:t>
          </a:r>
          <a:r>
            <a:rPr lang="es-GT" sz="1800" kern="1200" baseline="0" dirty="0"/>
            <a:t> pueden tomar agua ni bebidas frías</a:t>
          </a:r>
          <a:endParaRPr lang="es-GT" sz="1800" kern="1200" dirty="0"/>
        </a:p>
      </dsp:txBody>
      <dsp:txXfrm>
        <a:off x="2545816" y="1338966"/>
        <a:ext cx="1911844" cy="1147106"/>
      </dsp:txXfrm>
    </dsp:sp>
    <dsp:sp modelId="{B68796C1-A173-4338-B235-29F2D37833E7}">
      <dsp:nvSpPr>
        <dsp:cNvPr id="0" name=""/>
        <dsp:cNvSpPr/>
      </dsp:nvSpPr>
      <dsp:spPr>
        <a:xfrm>
          <a:off x="1494301" y="2677257"/>
          <a:ext cx="1911844" cy="114710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GT" sz="1800" kern="1200" dirty="0"/>
            <a:t>No</a:t>
          </a:r>
          <a:r>
            <a:rPr lang="es-GT" sz="1800" kern="1200" baseline="0" dirty="0"/>
            <a:t> pueden caminar descalzas o con calcetas</a:t>
          </a:r>
          <a:endParaRPr lang="es-GT" sz="1800" kern="1200" dirty="0"/>
        </a:p>
      </dsp:txBody>
      <dsp:txXfrm>
        <a:off x="1494301" y="2677257"/>
        <a:ext cx="1911844" cy="11471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64929-E4CF-4C86-AB84-1D029AEB4FA7}">
      <dsp:nvSpPr>
        <dsp:cNvPr id="0" name=""/>
        <dsp:cNvSpPr/>
      </dsp:nvSpPr>
      <dsp:spPr>
        <a:xfrm>
          <a:off x="516979" y="92"/>
          <a:ext cx="2201617" cy="13209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GT" sz="1700" kern="1200" dirty="0"/>
            <a:t>La mayoría le ha dado lactancia materna </a:t>
          </a:r>
        </a:p>
      </dsp:txBody>
      <dsp:txXfrm>
        <a:off x="516979" y="92"/>
        <a:ext cx="2201617" cy="1320970"/>
      </dsp:txXfrm>
    </dsp:sp>
    <dsp:sp modelId="{851135F0-BE22-4C0C-BDD0-A31E144ADF96}">
      <dsp:nvSpPr>
        <dsp:cNvPr id="0" name=""/>
        <dsp:cNvSpPr/>
      </dsp:nvSpPr>
      <dsp:spPr>
        <a:xfrm>
          <a:off x="2938759" y="92"/>
          <a:ext cx="2201617" cy="13209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GT" sz="1700" kern="1200" dirty="0"/>
            <a:t>Desnutrición: Iniciaron  con algunas semanas de nacidos</a:t>
          </a:r>
        </a:p>
      </dsp:txBody>
      <dsp:txXfrm>
        <a:off x="2938759" y="92"/>
        <a:ext cx="2201617" cy="1320970"/>
      </dsp:txXfrm>
    </dsp:sp>
    <dsp:sp modelId="{B7B79F1D-CDE6-4F9C-88BA-3EE0147760BE}">
      <dsp:nvSpPr>
        <dsp:cNvPr id="0" name=""/>
        <dsp:cNvSpPr/>
      </dsp:nvSpPr>
      <dsp:spPr>
        <a:xfrm>
          <a:off x="516979" y="1541225"/>
          <a:ext cx="2201617" cy="13209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GT" sz="1700" kern="1200" dirty="0"/>
            <a:t>La lactancia materna se prolonga más de los 2 años recomendados por FAO</a:t>
          </a:r>
        </a:p>
      </dsp:txBody>
      <dsp:txXfrm>
        <a:off x="516979" y="1541225"/>
        <a:ext cx="2201617" cy="1320970"/>
      </dsp:txXfrm>
    </dsp:sp>
    <dsp:sp modelId="{E88586A2-9D9F-457C-A392-4CCE7EABF6F8}">
      <dsp:nvSpPr>
        <dsp:cNvPr id="0" name=""/>
        <dsp:cNvSpPr/>
      </dsp:nvSpPr>
      <dsp:spPr>
        <a:xfrm>
          <a:off x="2938759" y="1541225"/>
          <a:ext cx="2201617" cy="13209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GT" sz="1700" kern="1200" dirty="0"/>
            <a:t>Solo</a:t>
          </a:r>
          <a:r>
            <a:rPr lang="es-GT" sz="1700" kern="1200" baseline="0" dirty="0"/>
            <a:t> comen 2 o 3 veces al día (no incluyen meriendas)</a:t>
          </a:r>
          <a:endParaRPr lang="es-GT" sz="1700" kern="1200" dirty="0"/>
        </a:p>
      </dsp:txBody>
      <dsp:txXfrm>
        <a:off x="2938759" y="1541225"/>
        <a:ext cx="2201617" cy="1320970"/>
      </dsp:txXfrm>
    </dsp:sp>
    <dsp:sp modelId="{B68796C1-A173-4338-B235-29F2D37833E7}">
      <dsp:nvSpPr>
        <dsp:cNvPr id="0" name=""/>
        <dsp:cNvSpPr/>
      </dsp:nvSpPr>
      <dsp:spPr>
        <a:xfrm>
          <a:off x="516979" y="3082357"/>
          <a:ext cx="2201617" cy="13209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GT" sz="1700" kern="1200" dirty="0"/>
            <a:t>Iniciaron</a:t>
          </a:r>
          <a:r>
            <a:rPr lang="es-GT" sz="1700" kern="1200" baseline="0" dirty="0"/>
            <a:t> la alimentación complementaria a los 8 o 9 meses (6 meses recomendado)</a:t>
          </a:r>
          <a:endParaRPr lang="es-GT" sz="1700" kern="1200" dirty="0"/>
        </a:p>
      </dsp:txBody>
      <dsp:txXfrm>
        <a:off x="516979" y="3082357"/>
        <a:ext cx="2201617" cy="1320970"/>
      </dsp:txXfrm>
    </dsp:sp>
    <dsp:sp modelId="{40AFD03A-710D-494C-BB3E-415A91C6CB23}">
      <dsp:nvSpPr>
        <dsp:cNvPr id="0" name=""/>
        <dsp:cNvSpPr/>
      </dsp:nvSpPr>
      <dsp:spPr>
        <a:xfrm>
          <a:off x="2938759" y="3082357"/>
          <a:ext cx="2201617" cy="13209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GT" sz="1700" kern="1200" dirty="0"/>
            <a:t>Iniciaron</a:t>
          </a:r>
          <a:r>
            <a:rPr lang="es-GT" sz="1700" kern="1200" baseline="0" dirty="0"/>
            <a:t> la alimentación complementaria antes de los 4 meses.</a:t>
          </a:r>
          <a:endParaRPr lang="es-GT" sz="1700" kern="1200" dirty="0"/>
        </a:p>
      </dsp:txBody>
      <dsp:txXfrm>
        <a:off x="2938759" y="3082357"/>
        <a:ext cx="2201617" cy="13209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64929-E4CF-4C86-AB84-1D029AEB4FA7}">
      <dsp:nvSpPr>
        <dsp:cNvPr id="0" name=""/>
        <dsp:cNvSpPr/>
      </dsp:nvSpPr>
      <dsp:spPr>
        <a:xfrm>
          <a:off x="598" y="396084"/>
          <a:ext cx="2332976" cy="139978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GT" sz="2200" kern="1200" dirty="0"/>
            <a:t>Papillas gruesas no líquidas (dan licuadas)</a:t>
          </a:r>
        </a:p>
      </dsp:txBody>
      <dsp:txXfrm>
        <a:off x="598" y="396084"/>
        <a:ext cx="2332976" cy="1399786"/>
      </dsp:txXfrm>
    </dsp:sp>
    <dsp:sp modelId="{851135F0-BE22-4C0C-BDD0-A31E144ADF96}">
      <dsp:nvSpPr>
        <dsp:cNvPr id="0" name=""/>
        <dsp:cNvSpPr/>
      </dsp:nvSpPr>
      <dsp:spPr>
        <a:xfrm>
          <a:off x="2566872" y="396084"/>
          <a:ext cx="2332976" cy="139978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GT" sz="2200" kern="1200" dirty="0"/>
            <a:t>Iniciaron</a:t>
          </a:r>
          <a:r>
            <a:rPr lang="es-GT" sz="2200" kern="1200" baseline="0" dirty="0"/>
            <a:t> a los 6 u 8 meses frutas y verduras (no alimentos sólidos)</a:t>
          </a:r>
          <a:endParaRPr lang="es-GT" sz="2200" kern="1200" dirty="0"/>
        </a:p>
      </dsp:txBody>
      <dsp:txXfrm>
        <a:off x="2566872" y="396084"/>
        <a:ext cx="2332976" cy="1399786"/>
      </dsp:txXfrm>
    </dsp:sp>
    <dsp:sp modelId="{B7B79F1D-CDE6-4F9C-88BA-3EE0147760BE}">
      <dsp:nvSpPr>
        <dsp:cNvPr id="0" name=""/>
        <dsp:cNvSpPr/>
      </dsp:nvSpPr>
      <dsp:spPr>
        <a:xfrm>
          <a:off x="598" y="2029168"/>
          <a:ext cx="2332976" cy="139978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GT" sz="2200" kern="1200" dirty="0"/>
            <a:t>No</a:t>
          </a:r>
          <a:r>
            <a:rPr lang="es-GT" sz="2200" kern="1200" baseline="0" dirty="0"/>
            <a:t> se mezclan diversos alimentos</a:t>
          </a:r>
          <a:endParaRPr lang="es-GT" sz="2200" kern="1200" dirty="0"/>
        </a:p>
      </dsp:txBody>
      <dsp:txXfrm>
        <a:off x="598" y="2029168"/>
        <a:ext cx="2332976" cy="1399786"/>
      </dsp:txXfrm>
    </dsp:sp>
    <dsp:sp modelId="{E88586A2-9D9F-457C-A392-4CCE7EABF6F8}">
      <dsp:nvSpPr>
        <dsp:cNvPr id="0" name=""/>
        <dsp:cNvSpPr/>
      </dsp:nvSpPr>
      <dsp:spPr>
        <a:xfrm>
          <a:off x="2566872" y="2029168"/>
          <a:ext cx="2332976" cy="139978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GT" sz="2200" kern="1200" dirty="0"/>
            <a:t>Ofrecen los alimentos solo una vez</a:t>
          </a:r>
        </a:p>
      </dsp:txBody>
      <dsp:txXfrm>
        <a:off x="2566872" y="2029168"/>
        <a:ext cx="2332976" cy="13997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30DC0-5281-4FB3-AA12-D0EABCA2980F}">
      <dsp:nvSpPr>
        <dsp:cNvPr id="0" name=""/>
        <dsp:cNvSpPr/>
      </dsp:nvSpPr>
      <dsp:spPr>
        <a:xfrm>
          <a:off x="-4978350" y="-762788"/>
          <a:ext cx="5928997" cy="5928997"/>
        </a:xfrm>
        <a:prstGeom prst="blockArc">
          <a:avLst>
            <a:gd name="adj1" fmla="val 18900000"/>
            <a:gd name="adj2" fmla="val 2700000"/>
            <a:gd name="adj3" fmla="val 364"/>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C08B44-EC49-4587-8E1C-38D1439C2FA0}">
      <dsp:nvSpPr>
        <dsp:cNvPr id="0" name=""/>
        <dsp:cNvSpPr/>
      </dsp:nvSpPr>
      <dsp:spPr>
        <a:xfrm>
          <a:off x="354695" y="231884"/>
          <a:ext cx="5242114" cy="46359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7976" tIns="33020" rIns="33020" bIns="33020" numCol="1" spcCol="1270" anchor="ctr" anchorCtr="0">
          <a:noAutofit/>
        </a:bodyPr>
        <a:lstStyle/>
        <a:p>
          <a:pPr marL="0" lvl="0" indent="0" algn="l" defTabSz="577850">
            <a:lnSpc>
              <a:spcPct val="90000"/>
            </a:lnSpc>
            <a:spcBef>
              <a:spcPct val="0"/>
            </a:spcBef>
            <a:spcAft>
              <a:spcPct val="35000"/>
            </a:spcAft>
            <a:buNone/>
          </a:pPr>
          <a:r>
            <a:rPr lang="es-GT" sz="1300" kern="1200" dirty="0"/>
            <a:t>Los adultos no comen en mesas, comen sentados en bancos o sentados en el suelo y sostienen el plato con las manos o sobre  las piernas </a:t>
          </a:r>
        </a:p>
      </dsp:txBody>
      <dsp:txXfrm>
        <a:off x="354695" y="231884"/>
        <a:ext cx="5242114" cy="463592"/>
      </dsp:txXfrm>
    </dsp:sp>
    <dsp:sp modelId="{9A4D059C-1348-47C1-BDD3-32396C16705F}">
      <dsp:nvSpPr>
        <dsp:cNvPr id="0" name=""/>
        <dsp:cNvSpPr/>
      </dsp:nvSpPr>
      <dsp:spPr>
        <a:xfrm>
          <a:off x="64950" y="173935"/>
          <a:ext cx="579490" cy="579490"/>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C2485C-DBC6-46BF-9F72-1FBA4D821522}">
      <dsp:nvSpPr>
        <dsp:cNvPr id="0" name=""/>
        <dsp:cNvSpPr/>
      </dsp:nvSpPr>
      <dsp:spPr>
        <a:xfrm>
          <a:off x="736031" y="927184"/>
          <a:ext cx="4860778" cy="46359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7976" tIns="33020" rIns="33020" bIns="33020" numCol="1" spcCol="1270" anchor="ctr" anchorCtr="0">
          <a:noAutofit/>
        </a:bodyPr>
        <a:lstStyle/>
        <a:p>
          <a:pPr marL="0" lvl="0" indent="0" algn="l" defTabSz="577850">
            <a:lnSpc>
              <a:spcPct val="90000"/>
            </a:lnSpc>
            <a:spcBef>
              <a:spcPct val="0"/>
            </a:spcBef>
            <a:spcAft>
              <a:spcPct val="35000"/>
            </a:spcAft>
            <a:buNone/>
          </a:pPr>
          <a:r>
            <a:rPr lang="es-GT" sz="1300" kern="1200" dirty="0"/>
            <a:t>Los niños y niñas no tienen su propio plato ni cuchara y las madres los alimentan con sus manos.</a:t>
          </a:r>
        </a:p>
      </dsp:txBody>
      <dsp:txXfrm>
        <a:off x="736031" y="927184"/>
        <a:ext cx="4860778" cy="463592"/>
      </dsp:txXfrm>
    </dsp:sp>
    <dsp:sp modelId="{4E848B31-C1EC-4F72-9149-51F514813488}">
      <dsp:nvSpPr>
        <dsp:cNvPr id="0" name=""/>
        <dsp:cNvSpPr/>
      </dsp:nvSpPr>
      <dsp:spPr>
        <a:xfrm>
          <a:off x="446286" y="869235"/>
          <a:ext cx="579490" cy="579490"/>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11F9CB-FAE6-4734-8D8D-F47BAAD66FB2}">
      <dsp:nvSpPr>
        <dsp:cNvPr id="0" name=""/>
        <dsp:cNvSpPr/>
      </dsp:nvSpPr>
      <dsp:spPr>
        <a:xfrm>
          <a:off x="910406" y="1622484"/>
          <a:ext cx="4686402" cy="46359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7976" tIns="33020" rIns="33020" bIns="33020" numCol="1" spcCol="1270" anchor="ctr" anchorCtr="0">
          <a:noAutofit/>
        </a:bodyPr>
        <a:lstStyle/>
        <a:p>
          <a:pPr marL="0" lvl="0" indent="0" algn="l" defTabSz="577850">
            <a:lnSpc>
              <a:spcPct val="90000"/>
            </a:lnSpc>
            <a:spcBef>
              <a:spcPct val="0"/>
            </a:spcBef>
            <a:spcAft>
              <a:spcPct val="35000"/>
            </a:spcAft>
            <a:buNone/>
          </a:pPr>
          <a:r>
            <a:rPr lang="es-GT" sz="1300" kern="1200" dirty="0"/>
            <a:t>Se les da el mismo tiempo para que coman que a los adultos y por la edad son más lentos y distraídos.</a:t>
          </a:r>
        </a:p>
      </dsp:txBody>
      <dsp:txXfrm>
        <a:off x="910406" y="1622484"/>
        <a:ext cx="4686402" cy="463592"/>
      </dsp:txXfrm>
    </dsp:sp>
    <dsp:sp modelId="{1CEA23FF-8ACB-4890-808F-8656EFD07BA8}">
      <dsp:nvSpPr>
        <dsp:cNvPr id="0" name=""/>
        <dsp:cNvSpPr/>
      </dsp:nvSpPr>
      <dsp:spPr>
        <a:xfrm>
          <a:off x="620661" y="1564535"/>
          <a:ext cx="579490" cy="579490"/>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2A958B-2CF3-408E-BD88-B260D68FC30C}">
      <dsp:nvSpPr>
        <dsp:cNvPr id="0" name=""/>
        <dsp:cNvSpPr/>
      </dsp:nvSpPr>
      <dsp:spPr>
        <a:xfrm>
          <a:off x="910406" y="2317344"/>
          <a:ext cx="4686402" cy="46359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7976" tIns="33020" rIns="33020" bIns="33020" numCol="1" spcCol="1270" anchor="ctr" anchorCtr="0">
          <a:noAutofit/>
        </a:bodyPr>
        <a:lstStyle/>
        <a:p>
          <a:pPr marL="0" lvl="0" indent="0" algn="l" defTabSz="577850">
            <a:lnSpc>
              <a:spcPct val="90000"/>
            </a:lnSpc>
            <a:spcBef>
              <a:spcPct val="0"/>
            </a:spcBef>
            <a:spcAft>
              <a:spcPct val="35000"/>
            </a:spcAft>
            <a:buNone/>
          </a:pPr>
          <a:r>
            <a:rPr lang="es-GT" sz="1300" kern="1200" dirty="0"/>
            <a:t>No se les presta atención durante la comida, no se les alienta a comer.</a:t>
          </a:r>
        </a:p>
      </dsp:txBody>
      <dsp:txXfrm>
        <a:off x="910406" y="2317344"/>
        <a:ext cx="4686402" cy="463592"/>
      </dsp:txXfrm>
    </dsp:sp>
    <dsp:sp modelId="{1CCE87B9-ECD3-4CF2-A3E3-75833505111D}">
      <dsp:nvSpPr>
        <dsp:cNvPr id="0" name=""/>
        <dsp:cNvSpPr/>
      </dsp:nvSpPr>
      <dsp:spPr>
        <a:xfrm>
          <a:off x="620661" y="2259395"/>
          <a:ext cx="579490" cy="579490"/>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6B8835-C556-4B43-A463-8176A8BE9C28}">
      <dsp:nvSpPr>
        <dsp:cNvPr id="0" name=""/>
        <dsp:cNvSpPr/>
      </dsp:nvSpPr>
      <dsp:spPr>
        <a:xfrm>
          <a:off x="736031" y="3012644"/>
          <a:ext cx="4860778" cy="46359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7976" tIns="33020" rIns="33020" bIns="33020" numCol="1" spcCol="1270" anchor="ctr" anchorCtr="0">
          <a:noAutofit/>
        </a:bodyPr>
        <a:lstStyle/>
        <a:p>
          <a:pPr marL="0" lvl="0" indent="0" algn="l" defTabSz="577850">
            <a:lnSpc>
              <a:spcPct val="90000"/>
            </a:lnSpc>
            <a:spcBef>
              <a:spcPct val="0"/>
            </a:spcBef>
            <a:spcAft>
              <a:spcPct val="35000"/>
            </a:spcAft>
            <a:buNone/>
          </a:pPr>
          <a:r>
            <a:rPr lang="es-GT" sz="1300" kern="1200" dirty="0"/>
            <a:t>Debe haber un control del agua durante las comidas (un niño/a sediento come menos) y las madres no dan ninguna bebida</a:t>
          </a:r>
        </a:p>
      </dsp:txBody>
      <dsp:txXfrm>
        <a:off x="736031" y="3012644"/>
        <a:ext cx="4860778" cy="463592"/>
      </dsp:txXfrm>
    </dsp:sp>
    <dsp:sp modelId="{E46548ED-0C12-4EA5-BA88-FC2C2C4D360C}">
      <dsp:nvSpPr>
        <dsp:cNvPr id="0" name=""/>
        <dsp:cNvSpPr/>
      </dsp:nvSpPr>
      <dsp:spPr>
        <a:xfrm>
          <a:off x="446286" y="2954695"/>
          <a:ext cx="579490" cy="579490"/>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5861DD-CA3F-4579-8A3B-880F92D1DDAA}">
      <dsp:nvSpPr>
        <dsp:cNvPr id="0" name=""/>
        <dsp:cNvSpPr/>
      </dsp:nvSpPr>
      <dsp:spPr>
        <a:xfrm>
          <a:off x="354695" y="3707944"/>
          <a:ext cx="5242114" cy="46359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7976" tIns="33020" rIns="33020" bIns="33020" numCol="1" spcCol="1270" anchor="ctr" anchorCtr="0">
          <a:noAutofit/>
        </a:bodyPr>
        <a:lstStyle/>
        <a:p>
          <a:pPr marL="0" lvl="0" indent="0" algn="l" defTabSz="577850">
            <a:lnSpc>
              <a:spcPct val="90000"/>
            </a:lnSpc>
            <a:spcBef>
              <a:spcPct val="0"/>
            </a:spcBef>
            <a:spcAft>
              <a:spcPct val="35000"/>
            </a:spcAft>
            <a:buNone/>
          </a:pPr>
          <a:r>
            <a:rPr lang="es-GT" sz="1300" kern="1200" baseline="0" dirty="0"/>
            <a:t>Los niños/as deben comer cuando tienen hambre y no precisamente en los tiempos de comida de los adultos.</a:t>
          </a:r>
          <a:endParaRPr lang="es-GT" sz="1300" kern="1200" dirty="0"/>
        </a:p>
      </dsp:txBody>
      <dsp:txXfrm>
        <a:off x="354695" y="3707944"/>
        <a:ext cx="5242114" cy="463592"/>
      </dsp:txXfrm>
    </dsp:sp>
    <dsp:sp modelId="{A8F027CF-73A9-4341-95D9-C8AE0F947832}">
      <dsp:nvSpPr>
        <dsp:cNvPr id="0" name=""/>
        <dsp:cNvSpPr/>
      </dsp:nvSpPr>
      <dsp:spPr>
        <a:xfrm>
          <a:off x="64950" y="3649995"/>
          <a:ext cx="579490" cy="579490"/>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64929-E4CF-4C86-AB84-1D029AEB4FA7}">
      <dsp:nvSpPr>
        <dsp:cNvPr id="0" name=""/>
        <dsp:cNvSpPr/>
      </dsp:nvSpPr>
      <dsp:spPr>
        <a:xfrm>
          <a:off x="442787" y="674"/>
          <a:ext cx="1911844" cy="11471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GT" sz="1400" kern="1200" dirty="0"/>
            <a:t>Las madres y niños/as tienen hábitos de higiene, lavado de manos</a:t>
          </a:r>
        </a:p>
      </dsp:txBody>
      <dsp:txXfrm>
        <a:off x="442787" y="674"/>
        <a:ext cx="1911844" cy="1147106"/>
      </dsp:txXfrm>
    </dsp:sp>
    <dsp:sp modelId="{851135F0-BE22-4C0C-BDD0-A31E144ADF96}">
      <dsp:nvSpPr>
        <dsp:cNvPr id="0" name=""/>
        <dsp:cNvSpPr/>
      </dsp:nvSpPr>
      <dsp:spPr>
        <a:xfrm>
          <a:off x="2545816" y="674"/>
          <a:ext cx="1911844" cy="11471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GT" sz="1400" kern="1200" dirty="0"/>
            <a:t>Consumen agua hervida</a:t>
          </a:r>
        </a:p>
      </dsp:txBody>
      <dsp:txXfrm>
        <a:off x="2545816" y="674"/>
        <a:ext cx="1911844" cy="1147106"/>
      </dsp:txXfrm>
    </dsp:sp>
    <dsp:sp modelId="{B7B79F1D-CDE6-4F9C-88BA-3EE0147760BE}">
      <dsp:nvSpPr>
        <dsp:cNvPr id="0" name=""/>
        <dsp:cNvSpPr/>
      </dsp:nvSpPr>
      <dsp:spPr>
        <a:xfrm>
          <a:off x="442787" y="1338966"/>
          <a:ext cx="1911844" cy="11471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GT" sz="1400" kern="1200" dirty="0"/>
            <a:t>Tienen ventas de carnes y embutidos y no se limpian los espacios</a:t>
          </a:r>
        </a:p>
      </dsp:txBody>
      <dsp:txXfrm>
        <a:off x="442787" y="1338966"/>
        <a:ext cx="1911844" cy="1147106"/>
      </dsp:txXfrm>
    </dsp:sp>
    <dsp:sp modelId="{2DC564AE-2929-4D56-9B67-EC379554BB0C}">
      <dsp:nvSpPr>
        <dsp:cNvPr id="0" name=""/>
        <dsp:cNvSpPr/>
      </dsp:nvSpPr>
      <dsp:spPr>
        <a:xfrm>
          <a:off x="2545816" y="1338966"/>
          <a:ext cx="1911844" cy="11471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GT" sz="1400" kern="1200" dirty="0"/>
            <a:t>Los animales domésticos están sueltos por la casa y contaminan con heces la cocina</a:t>
          </a:r>
        </a:p>
      </dsp:txBody>
      <dsp:txXfrm>
        <a:off x="2545816" y="1338966"/>
        <a:ext cx="1911844" cy="1147106"/>
      </dsp:txXfrm>
    </dsp:sp>
    <dsp:sp modelId="{0B9203F4-06E7-4896-A1BF-D0703049A9D5}">
      <dsp:nvSpPr>
        <dsp:cNvPr id="0" name=""/>
        <dsp:cNvSpPr/>
      </dsp:nvSpPr>
      <dsp:spPr>
        <a:xfrm>
          <a:off x="442787" y="2677257"/>
          <a:ext cx="1911844" cy="1147106"/>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GT" sz="1400" kern="1200" dirty="0"/>
            <a:t>Han aumentado las tiendas de barrio, las remesas y han influido en el consumo de productos procesados</a:t>
          </a:r>
        </a:p>
      </dsp:txBody>
      <dsp:txXfrm>
        <a:off x="442787" y="2677257"/>
        <a:ext cx="1911844" cy="1147106"/>
      </dsp:txXfrm>
    </dsp:sp>
    <dsp:sp modelId="{C2694472-D4A0-4F46-A5AC-40C41789B983}">
      <dsp:nvSpPr>
        <dsp:cNvPr id="0" name=""/>
        <dsp:cNvSpPr/>
      </dsp:nvSpPr>
      <dsp:spPr>
        <a:xfrm>
          <a:off x="2545816" y="2677257"/>
          <a:ext cx="1911844" cy="1147106"/>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GT" sz="1400" kern="1200" dirty="0"/>
            <a:t>Cuando</a:t>
          </a:r>
          <a:r>
            <a:rPr lang="es-GT" sz="1400" kern="1200" baseline="0" dirty="0"/>
            <a:t> existen más recursos económicos consumen más alimentos procesados</a:t>
          </a:r>
          <a:endParaRPr lang="es-GT" sz="1400" kern="1200" dirty="0"/>
        </a:p>
      </dsp:txBody>
      <dsp:txXfrm>
        <a:off x="2545816" y="2677257"/>
        <a:ext cx="1911844" cy="11471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7A6A0-66D1-4C42-9A2C-44C60209699B}">
      <dsp:nvSpPr>
        <dsp:cNvPr id="0" name=""/>
        <dsp:cNvSpPr/>
      </dsp:nvSpPr>
      <dsp:spPr>
        <a:xfrm rot="5400000">
          <a:off x="6624394" y="-2705231"/>
          <a:ext cx="1052427"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s-GT" sz="1200" kern="1200" dirty="0"/>
            <a:t>Alimentación complementaria (edad, consistencia, variedad, preparación de mezclas, aceptación de la comida).</a:t>
          </a:r>
        </a:p>
        <a:p>
          <a:pPr marL="114300" lvl="1" indent="-114300" algn="l" defTabSz="533400">
            <a:lnSpc>
              <a:spcPct val="90000"/>
            </a:lnSpc>
            <a:spcBef>
              <a:spcPct val="0"/>
            </a:spcBef>
            <a:spcAft>
              <a:spcPct val="15000"/>
            </a:spcAft>
            <a:buChar char="•"/>
          </a:pPr>
          <a:r>
            <a:rPr lang="es-GT" sz="1200" kern="1200" dirty="0"/>
            <a:t>La forma en la que deben alimentarse los niños y niñas (velocidad, momento de comida).</a:t>
          </a:r>
        </a:p>
        <a:p>
          <a:pPr marL="114300" lvl="1" indent="-114300" algn="l" defTabSz="533400">
            <a:lnSpc>
              <a:spcPct val="90000"/>
            </a:lnSpc>
            <a:spcBef>
              <a:spcPct val="0"/>
            </a:spcBef>
            <a:spcAft>
              <a:spcPct val="15000"/>
            </a:spcAft>
            <a:buChar char="•"/>
          </a:pPr>
          <a:r>
            <a:rPr lang="es-GT" sz="1200" kern="1200" dirty="0"/>
            <a:t>Estimulación temprana para apoyar a los niños y niñas en diversas etapas.</a:t>
          </a:r>
        </a:p>
      </dsp:txBody>
      <dsp:txXfrm rot="-5400000">
        <a:off x="3785616" y="184922"/>
        <a:ext cx="6678609" cy="949677"/>
      </dsp:txXfrm>
    </dsp:sp>
    <dsp:sp modelId="{7175CA55-2552-43EC-9913-F4147B1BA3FF}">
      <dsp:nvSpPr>
        <dsp:cNvPr id="0" name=""/>
        <dsp:cNvSpPr/>
      </dsp:nvSpPr>
      <dsp:spPr>
        <a:xfrm>
          <a:off x="0" y="1993"/>
          <a:ext cx="3785616" cy="13155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s-GT" sz="2500" kern="1200" dirty="0"/>
            <a:t>Capacitaciones a madres de familia</a:t>
          </a:r>
        </a:p>
      </dsp:txBody>
      <dsp:txXfrm>
        <a:off x="64219" y="66212"/>
        <a:ext cx="3657178" cy="1187096"/>
      </dsp:txXfrm>
    </dsp:sp>
    <dsp:sp modelId="{B757F01E-97B3-43B0-83EB-0D7E0CF45C93}">
      <dsp:nvSpPr>
        <dsp:cNvPr id="0" name=""/>
        <dsp:cNvSpPr/>
      </dsp:nvSpPr>
      <dsp:spPr>
        <a:xfrm rot="5400000">
          <a:off x="6624394" y="-1323920"/>
          <a:ext cx="1052427"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s-GT" sz="1200" kern="1200" dirty="0"/>
            <a:t>Formación en alimentación saludable, consumiendo alimentos de la comunidad.</a:t>
          </a:r>
        </a:p>
        <a:p>
          <a:pPr marL="114300" lvl="1" indent="-114300" algn="l" defTabSz="533400">
            <a:lnSpc>
              <a:spcPct val="90000"/>
            </a:lnSpc>
            <a:spcBef>
              <a:spcPct val="0"/>
            </a:spcBef>
            <a:spcAft>
              <a:spcPct val="15000"/>
            </a:spcAft>
            <a:buChar char="•"/>
          </a:pPr>
          <a:r>
            <a:rPr lang="es-GT" sz="1200" kern="1200" dirty="0"/>
            <a:t>Concientizar acerca de la limpieza, higiene, contaminación cruzada.</a:t>
          </a:r>
        </a:p>
        <a:p>
          <a:pPr marL="114300" lvl="1" indent="-114300" algn="l" defTabSz="533400">
            <a:lnSpc>
              <a:spcPct val="90000"/>
            </a:lnSpc>
            <a:spcBef>
              <a:spcPct val="0"/>
            </a:spcBef>
            <a:spcAft>
              <a:spcPct val="15000"/>
            </a:spcAft>
            <a:buChar char="•"/>
          </a:pPr>
          <a:r>
            <a:rPr lang="es-GT" sz="1200" kern="1200" dirty="0"/>
            <a:t>Producción local que aporta nutrientes a los niños y niñas.</a:t>
          </a:r>
        </a:p>
      </dsp:txBody>
      <dsp:txXfrm rot="-5400000">
        <a:off x="3785616" y="1566233"/>
        <a:ext cx="6678609" cy="949677"/>
      </dsp:txXfrm>
    </dsp:sp>
    <dsp:sp modelId="{E5D1E96B-1337-42A7-945F-4DB80405F43A}">
      <dsp:nvSpPr>
        <dsp:cNvPr id="0" name=""/>
        <dsp:cNvSpPr/>
      </dsp:nvSpPr>
      <dsp:spPr>
        <a:xfrm>
          <a:off x="0" y="1383304"/>
          <a:ext cx="3785616" cy="13155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s-GT" sz="2500" kern="1200" dirty="0"/>
            <a:t>Capacitaciones comunitarias</a:t>
          </a:r>
        </a:p>
      </dsp:txBody>
      <dsp:txXfrm>
        <a:off x="64219" y="1447523"/>
        <a:ext cx="3657178" cy="1187096"/>
      </dsp:txXfrm>
    </dsp:sp>
    <dsp:sp modelId="{D70F9247-6F68-4696-85FA-15905ACB8F8F}">
      <dsp:nvSpPr>
        <dsp:cNvPr id="0" name=""/>
        <dsp:cNvSpPr/>
      </dsp:nvSpPr>
      <dsp:spPr>
        <a:xfrm rot="5400000">
          <a:off x="6624394" y="57391"/>
          <a:ext cx="1052427"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s-GT" sz="1200" kern="1200" dirty="0"/>
            <a:t>Realizar capacitaciones de salud y nutrición a las comadronas y ancianas de la comunidad.</a:t>
          </a:r>
        </a:p>
        <a:p>
          <a:pPr marL="114300" lvl="1" indent="-114300" algn="l" defTabSz="533400">
            <a:lnSpc>
              <a:spcPct val="90000"/>
            </a:lnSpc>
            <a:spcBef>
              <a:spcPct val="0"/>
            </a:spcBef>
            <a:spcAft>
              <a:spcPct val="15000"/>
            </a:spcAft>
            <a:buChar char="•"/>
          </a:pPr>
          <a:r>
            <a:rPr lang="es-GT" sz="1200" kern="1200" dirty="0"/>
            <a:t>Realizar capacitaciones a comadronas, abuelas, mares de familia en las etapas del desarrollo infantil para identificar retrasos del desarrollo.</a:t>
          </a:r>
        </a:p>
        <a:p>
          <a:pPr marL="114300" lvl="1" indent="-114300" algn="l" defTabSz="533400">
            <a:lnSpc>
              <a:spcPct val="90000"/>
            </a:lnSpc>
            <a:spcBef>
              <a:spcPct val="0"/>
            </a:spcBef>
            <a:spcAft>
              <a:spcPct val="15000"/>
            </a:spcAft>
            <a:buChar char="•"/>
          </a:pPr>
          <a:r>
            <a:rPr lang="es-GT" sz="1200" kern="1200" dirty="0"/>
            <a:t>Capacitar a personal de puestos de salud sobre el cuidado y desarrollo infantil, alimentación complementaria con pertinencia cultural y lingüística.</a:t>
          </a:r>
        </a:p>
      </dsp:txBody>
      <dsp:txXfrm rot="-5400000">
        <a:off x="3785616" y="2947545"/>
        <a:ext cx="6678609" cy="949677"/>
      </dsp:txXfrm>
    </dsp:sp>
    <dsp:sp modelId="{CE00C17F-17C4-45ED-BBAB-B98E8146AB2F}">
      <dsp:nvSpPr>
        <dsp:cNvPr id="0" name=""/>
        <dsp:cNvSpPr/>
      </dsp:nvSpPr>
      <dsp:spPr>
        <a:xfrm>
          <a:off x="0" y="2764616"/>
          <a:ext cx="3785616" cy="131553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s-GT" sz="2500" kern="1200" dirty="0"/>
            <a:t>Capacitaciones a líderes y lideresas y personal del Estado</a:t>
          </a:r>
        </a:p>
      </dsp:txBody>
      <dsp:txXfrm>
        <a:off x="64219" y="2828835"/>
        <a:ext cx="3657178" cy="118709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2F50BE-D523-4520-BAA9-F580284E5BC0}">
      <dsp:nvSpPr>
        <dsp:cNvPr id="0" name=""/>
        <dsp:cNvSpPr/>
      </dsp:nvSpPr>
      <dsp:spPr>
        <a:xfrm>
          <a:off x="2462026" y="1178"/>
          <a:ext cx="2485132" cy="12425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s-GT" sz="3200" kern="1200" dirty="0"/>
            <a:t>Embarazo</a:t>
          </a:r>
        </a:p>
      </dsp:txBody>
      <dsp:txXfrm>
        <a:off x="2498420" y="37572"/>
        <a:ext cx="2412344" cy="1169778"/>
      </dsp:txXfrm>
    </dsp:sp>
    <dsp:sp modelId="{0D0672B6-ECA0-4373-B768-550C24D5FD0B}">
      <dsp:nvSpPr>
        <dsp:cNvPr id="0" name=""/>
        <dsp:cNvSpPr/>
      </dsp:nvSpPr>
      <dsp:spPr>
        <a:xfrm>
          <a:off x="2710539" y="1243744"/>
          <a:ext cx="248513" cy="931924"/>
        </a:xfrm>
        <a:custGeom>
          <a:avLst/>
          <a:gdLst/>
          <a:ahLst/>
          <a:cxnLst/>
          <a:rect l="0" t="0" r="0" b="0"/>
          <a:pathLst>
            <a:path>
              <a:moveTo>
                <a:pt x="0" y="0"/>
              </a:moveTo>
              <a:lnTo>
                <a:pt x="0" y="931924"/>
              </a:lnTo>
              <a:lnTo>
                <a:pt x="248513" y="9319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876BFB-3452-4D3D-9305-DC3BCD411E5C}">
      <dsp:nvSpPr>
        <dsp:cNvPr id="0" name=""/>
        <dsp:cNvSpPr/>
      </dsp:nvSpPr>
      <dsp:spPr>
        <a:xfrm>
          <a:off x="2959052" y="1554385"/>
          <a:ext cx="1988105" cy="124256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s-GT" sz="1500" kern="1200" dirty="0"/>
            <a:t>Acceso a la información en el idioma local</a:t>
          </a:r>
        </a:p>
        <a:p>
          <a:pPr marL="0" lvl="0" indent="0" algn="ctr" defTabSz="666750">
            <a:lnSpc>
              <a:spcPct val="90000"/>
            </a:lnSpc>
            <a:spcBef>
              <a:spcPct val="0"/>
            </a:spcBef>
            <a:spcAft>
              <a:spcPct val="35000"/>
            </a:spcAft>
            <a:buNone/>
          </a:pPr>
          <a:r>
            <a:rPr lang="es-GT" sz="1500" kern="1200" dirty="0"/>
            <a:t>- Desconocimiento </a:t>
          </a:r>
        </a:p>
        <a:p>
          <a:pPr marL="0" lvl="0" indent="0" algn="ctr" defTabSz="666750">
            <a:lnSpc>
              <a:spcPct val="90000"/>
            </a:lnSpc>
            <a:spcBef>
              <a:spcPct val="0"/>
            </a:spcBef>
            <a:spcAft>
              <a:spcPct val="35000"/>
            </a:spcAft>
            <a:buNone/>
          </a:pPr>
          <a:r>
            <a:rPr lang="es-GT" sz="1500" kern="1200" dirty="0"/>
            <a:t>Desconfianza </a:t>
          </a:r>
        </a:p>
      </dsp:txBody>
      <dsp:txXfrm>
        <a:off x="2995446" y="1590779"/>
        <a:ext cx="1915317" cy="1169778"/>
      </dsp:txXfrm>
    </dsp:sp>
    <dsp:sp modelId="{B0778DC7-5A23-4178-A132-E52C37742819}">
      <dsp:nvSpPr>
        <dsp:cNvPr id="0" name=""/>
        <dsp:cNvSpPr/>
      </dsp:nvSpPr>
      <dsp:spPr>
        <a:xfrm>
          <a:off x="2710539" y="1243744"/>
          <a:ext cx="248513" cy="2485132"/>
        </a:xfrm>
        <a:custGeom>
          <a:avLst/>
          <a:gdLst/>
          <a:ahLst/>
          <a:cxnLst/>
          <a:rect l="0" t="0" r="0" b="0"/>
          <a:pathLst>
            <a:path>
              <a:moveTo>
                <a:pt x="0" y="0"/>
              </a:moveTo>
              <a:lnTo>
                <a:pt x="0" y="2485132"/>
              </a:lnTo>
              <a:lnTo>
                <a:pt x="248513" y="24851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C81868-53FF-426C-9190-923FCF4FCD42}">
      <dsp:nvSpPr>
        <dsp:cNvPr id="0" name=""/>
        <dsp:cNvSpPr/>
      </dsp:nvSpPr>
      <dsp:spPr>
        <a:xfrm>
          <a:off x="2959052" y="3107593"/>
          <a:ext cx="1988105" cy="124256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s-ES" sz="1500" kern="1200" dirty="0"/>
            <a:t>Vergüenza por el contacto físico que requiere el control prenatal</a:t>
          </a:r>
          <a:endParaRPr lang="es-GT" sz="1500" kern="1200" dirty="0"/>
        </a:p>
      </dsp:txBody>
      <dsp:txXfrm>
        <a:off x="2995446" y="3143987"/>
        <a:ext cx="1915317" cy="1169778"/>
      </dsp:txXfrm>
    </dsp:sp>
    <dsp:sp modelId="{FDDF1743-7000-4814-9B80-706A9E68036F}">
      <dsp:nvSpPr>
        <dsp:cNvPr id="0" name=""/>
        <dsp:cNvSpPr/>
      </dsp:nvSpPr>
      <dsp:spPr>
        <a:xfrm>
          <a:off x="5568441" y="1178"/>
          <a:ext cx="2485132" cy="12425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48260" rIns="72390" bIns="48260" numCol="1" spcCol="1270" anchor="ctr" anchorCtr="0">
          <a:noAutofit/>
        </a:bodyPr>
        <a:lstStyle/>
        <a:p>
          <a:pPr marL="0" lvl="0" indent="0" algn="ctr" defTabSz="1689100">
            <a:lnSpc>
              <a:spcPct val="90000"/>
            </a:lnSpc>
            <a:spcBef>
              <a:spcPct val="0"/>
            </a:spcBef>
            <a:spcAft>
              <a:spcPct val="35000"/>
            </a:spcAft>
            <a:buNone/>
          </a:pPr>
          <a:r>
            <a:rPr lang="es-GT" sz="3800" kern="1200" dirty="0"/>
            <a:t>Lactancia materna</a:t>
          </a:r>
        </a:p>
      </dsp:txBody>
      <dsp:txXfrm>
        <a:off x="5604835" y="37572"/>
        <a:ext cx="2412344" cy="1169778"/>
      </dsp:txXfrm>
    </dsp:sp>
    <dsp:sp modelId="{DF725489-3622-4610-8295-D7EAF96DDECF}">
      <dsp:nvSpPr>
        <dsp:cNvPr id="0" name=""/>
        <dsp:cNvSpPr/>
      </dsp:nvSpPr>
      <dsp:spPr>
        <a:xfrm>
          <a:off x="5816954" y="1243744"/>
          <a:ext cx="248513" cy="931924"/>
        </a:xfrm>
        <a:custGeom>
          <a:avLst/>
          <a:gdLst/>
          <a:ahLst/>
          <a:cxnLst/>
          <a:rect l="0" t="0" r="0" b="0"/>
          <a:pathLst>
            <a:path>
              <a:moveTo>
                <a:pt x="0" y="0"/>
              </a:moveTo>
              <a:lnTo>
                <a:pt x="0" y="931924"/>
              </a:lnTo>
              <a:lnTo>
                <a:pt x="248513" y="9319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BA76C9-4281-44B4-9614-F98E70DD3FCD}">
      <dsp:nvSpPr>
        <dsp:cNvPr id="0" name=""/>
        <dsp:cNvSpPr/>
      </dsp:nvSpPr>
      <dsp:spPr>
        <a:xfrm>
          <a:off x="6065467" y="1554385"/>
          <a:ext cx="1988105" cy="124256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s-GT" sz="1500" kern="1200" dirty="0"/>
            <a:t>Mitos de la lactancia materna</a:t>
          </a:r>
        </a:p>
      </dsp:txBody>
      <dsp:txXfrm>
        <a:off x="6101861" y="1590779"/>
        <a:ext cx="1915317" cy="1169778"/>
      </dsp:txXfrm>
    </dsp:sp>
    <dsp:sp modelId="{7990A938-887B-4F05-9439-33D7E6877B5D}">
      <dsp:nvSpPr>
        <dsp:cNvPr id="0" name=""/>
        <dsp:cNvSpPr/>
      </dsp:nvSpPr>
      <dsp:spPr>
        <a:xfrm>
          <a:off x="5816954" y="1243744"/>
          <a:ext cx="248513" cy="2485132"/>
        </a:xfrm>
        <a:custGeom>
          <a:avLst/>
          <a:gdLst/>
          <a:ahLst/>
          <a:cxnLst/>
          <a:rect l="0" t="0" r="0" b="0"/>
          <a:pathLst>
            <a:path>
              <a:moveTo>
                <a:pt x="0" y="0"/>
              </a:moveTo>
              <a:lnTo>
                <a:pt x="0" y="2485132"/>
              </a:lnTo>
              <a:lnTo>
                <a:pt x="248513" y="24851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5D66F7-4EB6-4E8E-93D8-0953239702FB}">
      <dsp:nvSpPr>
        <dsp:cNvPr id="0" name=""/>
        <dsp:cNvSpPr/>
      </dsp:nvSpPr>
      <dsp:spPr>
        <a:xfrm>
          <a:off x="6065467" y="3107593"/>
          <a:ext cx="1988105" cy="124256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s-GT" sz="1500" kern="1200" dirty="0"/>
            <a:t>Desconocimiento de los beneficios </a:t>
          </a:r>
        </a:p>
        <a:p>
          <a:pPr marL="0" lvl="0" indent="0" algn="ctr" defTabSz="666750">
            <a:lnSpc>
              <a:spcPct val="90000"/>
            </a:lnSpc>
            <a:spcBef>
              <a:spcPct val="0"/>
            </a:spcBef>
            <a:spcAft>
              <a:spcPct val="35000"/>
            </a:spcAft>
            <a:buNone/>
          </a:pPr>
          <a:r>
            <a:rPr lang="es-GT" sz="1500" kern="1200" dirty="0"/>
            <a:t>- Calostro</a:t>
          </a:r>
        </a:p>
        <a:p>
          <a:pPr marL="0" lvl="0" indent="0" algn="ctr" defTabSz="666750">
            <a:lnSpc>
              <a:spcPct val="90000"/>
            </a:lnSpc>
            <a:spcBef>
              <a:spcPct val="0"/>
            </a:spcBef>
            <a:spcAft>
              <a:spcPct val="35000"/>
            </a:spcAft>
            <a:buNone/>
          </a:pPr>
          <a:r>
            <a:rPr lang="es-GT" sz="1500" kern="1200" dirty="0"/>
            <a:t>- Producción</a:t>
          </a:r>
        </a:p>
      </dsp:txBody>
      <dsp:txXfrm>
        <a:off x="6101861" y="3143987"/>
        <a:ext cx="1915317" cy="116977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2F50BE-D523-4520-BAA9-F580284E5BC0}">
      <dsp:nvSpPr>
        <dsp:cNvPr id="0" name=""/>
        <dsp:cNvSpPr/>
      </dsp:nvSpPr>
      <dsp:spPr>
        <a:xfrm>
          <a:off x="2462026" y="1178"/>
          <a:ext cx="2485132" cy="12425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s-GT" sz="3200" kern="1200" dirty="0"/>
            <a:t>Desnutrición</a:t>
          </a:r>
        </a:p>
      </dsp:txBody>
      <dsp:txXfrm>
        <a:off x="2498420" y="37572"/>
        <a:ext cx="2412344" cy="1169778"/>
      </dsp:txXfrm>
    </dsp:sp>
    <dsp:sp modelId="{0D0672B6-ECA0-4373-B768-550C24D5FD0B}">
      <dsp:nvSpPr>
        <dsp:cNvPr id="0" name=""/>
        <dsp:cNvSpPr/>
      </dsp:nvSpPr>
      <dsp:spPr>
        <a:xfrm>
          <a:off x="2710539" y="1243744"/>
          <a:ext cx="248513" cy="931924"/>
        </a:xfrm>
        <a:custGeom>
          <a:avLst/>
          <a:gdLst/>
          <a:ahLst/>
          <a:cxnLst/>
          <a:rect l="0" t="0" r="0" b="0"/>
          <a:pathLst>
            <a:path>
              <a:moveTo>
                <a:pt x="0" y="0"/>
              </a:moveTo>
              <a:lnTo>
                <a:pt x="0" y="931924"/>
              </a:lnTo>
              <a:lnTo>
                <a:pt x="248513" y="9319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876BFB-3452-4D3D-9305-DC3BCD411E5C}">
      <dsp:nvSpPr>
        <dsp:cNvPr id="0" name=""/>
        <dsp:cNvSpPr/>
      </dsp:nvSpPr>
      <dsp:spPr>
        <a:xfrm>
          <a:off x="2959052" y="1554385"/>
          <a:ext cx="1988105" cy="124256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s-GT" sz="1700" kern="1200" dirty="0"/>
            <a:t>Consumo de alimentos variados en los niños/niñas y embarazadas</a:t>
          </a:r>
        </a:p>
      </dsp:txBody>
      <dsp:txXfrm>
        <a:off x="2995446" y="1590779"/>
        <a:ext cx="1915317" cy="1169778"/>
      </dsp:txXfrm>
    </dsp:sp>
    <dsp:sp modelId="{B0778DC7-5A23-4178-A132-E52C37742819}">
      <dsp:nvSpPr>
        <dsp:cNvPr id="0" name=""/>
        <dsp:cNvSpPr/>
      </dsp:nvSpPr>
      <dsp:spPr>
        <a:xfrm>
          <a:off x="2710539" y="1243744"/>
          <a:ext cx="248513" cy="2485132"/>
        </a:xfrm>
        <a:custGeom>
          <a:avLst/>
          <a:gdLst/>
          <a:ahLst/>
          <a:cxnLst/>
          <a:rect l="0" t="0" r="0" b="0"/>
          <a:pathLst>
            <a:path>
              <a:moveTo>
                <a:pt x="0" y="0"/>
              </a:moveTo>
              <a:lnTo>
                <a:pt x="0" y="2485132"/>
              </a:lnTo>
              <a:lnTo>
                <a:pt x="248513" y="24851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C81868-53FF-426C-9190-923FCF4FCD42}">
      <dsp:nvSpPr>
        <dsp:cNvPr id="0" name=""/>
        <dsp:cNvSpPr/>
      </dsp:nvSpPr>
      <dsp:spPr>
        <a:xfrm>
          <a:off x="2959052" y="3107593"/>
          <a:ext cx="1988105" cy="124256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s-ES" sz="1700" kern="1200" dirty="0"/>
            <a:t>Bajo consumo de micronutrientes </a:t>
          </a:r>
          <a:endParaRPr lang="es-GT" sz="1700" kern="1200" dirty="0"/>
        </a:p>
      </dsp:txBody>
      <dsp:txXfrm>
        <a:off x="2995446" y="3143987"/>
        <a:ext cx="1915317" cy="1169778"/>
      </dsp:txXfrm>
    </dsp:sp>
    <dsp:sp modelId="{FDDF1743-7000-4814-9B80-706A9E68036F}">
      <dsp:nvSpPr>
        <dsp:cNvPr id="0" name=""/>
        <dsp:cNvSpPr/>
      </dsp:nvSpPr>
      <dsp:spPr>
        <a:xfrm>
          <a:off x="5568441" y="1178"/>
          <a:ext cx="2485132" cy="12425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marL="0" lvl="0" indent="0" algn="ctr" defTabSz="2889250">
            <a:lnSpc>
              <a:spcPct val="90000"/>
            </a:lnSpc>
            <a:spcBef>
              <a:spcPct val="0"/>
            </a:spcBef>
            <a:spcAft>
              <a:spcPct val="35000"/>
            </a:spcAft>
            <a:buNone/>
          </a:pPr>
          <a:r>
            <a:rPr lang="es-GT" sz="6500" kern="1200" dirty="0"/>
            <a:t>S.A.N</a:t>
          </a:r>
        </a:p>
      </dsp:txBody>
      <dsp:txXfrm>
        <a:off x="5604835" y="37572"/>
        <a:ext cx="2412344" cy="1169778"/>
      </dsp:txXfrm>
    </dsp:sp>
    <dsp:sp modelId="{DF725489-3622-4610-8295-D7EAF96DDECF}">
      <dsp:nvSpPr>
        <dsp:cNvPr id="0" name=""/>
        <dsp:cNvSpPr/>
      </dsp:nvSpPr>
      <dsp:spPr>
        <a:xfrm>
          <a:off x="5816954" y="1243744"/>
          <a:ext cx="248513" cy="931924"/>
        </a:xfrm>
        <a:custGeom>
          <a:avLst/>
          <a:gdLst/>
          <a:ahLst/>
          <a:cxnLst/>
          <a:rect l="0" t="0" r="0" b="0"/>
          <a:pathLst>
            <a:path>
              <a:moveTo>
                <a:pt x="0" y="0"/>
              </a:moveTo>
              <a:lnTo>
                <a:pt x="0" y="931924"/>
              </a:lnTo>
              <a:lnTo>
                <a:pt x="248513" y="9319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BA76C9-4281-44B4-9614-F98E70DD3FCD}">
      <dsp:nvSpPr>
        <dsp:cNvPr id="0" name=""/>
        <dsp:cNvSpPr/>
      </dsp:nvSpPr>
      <dsp:spPr>
        <a:xfrm>
          <a:off x="6065467" y="1554385"/>
          <a:ext cx="1988105" cy="124256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s-GT" sz="1700" kern="1200" dirty="0"/>
            <a:t>Involucramiento de hombres en la crianza de los niños y niñas</a:t>
          </a:r>
        </a:p>
      </dsp:txBody>
      <dsp:txXfrm>
        <a:off x="6101861" y="1590779"/>
        <a:ext cx="1915317" cy="1169778"/>
      </dsp:txXfrm>
    </dsp:sp>
    <dsp:sp modelId="{7990A938-887B-4F05-9439-33D7E6877B5D}">
      <dsp:nvSpPr>
        <dsp:cNvPr id="0" name=""/>
        <dsp:cNvSpPr/>
      </dsp:nvSpPr>
      <dsp:spPr>
        <a:xfrm>
          <a:off x="5816954" y="1243744"/>
          <a:ext cx="248513" cy="2485132"/>
        </a:xfrm>
        <a:custGeom>
          <a:avLst/>
          <a:gdLst/>
          <a:ahLst/>
          <a:cxnLst/>
          <a:rect l="0" t="0" r="0" b="0"/>
          <a:pathLst>
            <a:path>
              <a:moveTo>
                <a:pt x="0" y="0"/>
              </a:moveTo>
              <a:lnTo>
                <a:pt x="0" y="2485132"/>
              </a:lnTo>
              <a:lnTo>
                <a:pt x="248513" y="24851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5D66F7-4EB6-4E8E-93D8-0953239702FB}">
      <dsp:nvSpPr>
        <dsp:cNvPr id="0" name=""/>
        <dsp:cNvSpPr/>
      </dsp:nvSpPr>
      <dsp:spPr>
        <a:xfrm>
          <a:off x="6065467" y="3107593"/>
          <a:ext cx="1988105" cy="124256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s-GT" sz="1700" kern="1200" dirty="0"/>
            <a:t>Disponibilidad de alimentos </a:t>
          </a:r>
          <a:r>
            <a:rPr lang="es-GT" sz="1700" kern="1200" dirty="0" err="1"/>
            <a:t>vrs</a:t>
          </a:r>
          <a:r>
            <a:rPr lang="es-GT" sz="1700" kern="1200" dirty="0"/>
            <a:t> ingresos económicos en la familia</a:t>
          </a:r>
        </a:p>
      </dsp:txBody>
      <dsp:txXfrm>
        <a:off x="6101861" y="3143987"/>
        <a:ext cx="1915317" cy="116977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953493-7C9E-4D0B-A9C7-4C1250107C22}" type="datetimeFigureOut">
              <a:rPr lang="en-US" smtClean="0"/>
              <a:t>3/18/2024</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B3A1FC-EEF5-4722-AD8C-BB0EB3915633}" type="slidenum">
              <a:rPr lang="en-US" smtClean="0"/>
              <a:t>‹Nº›</a:t>
            </a:fld>
            <a:endParaRPr lang="en-US"/>
          </a:p>
        </p:txBody>
      </p:sp>
    </p:spTree>
    <p:extLst>
      <p:ext uri="{BB962C8B-B14F-4D97-AF65-F5344CB8AC3E}">
        <p14:creationId xmlns:p14="http://schemas.microsoft.com/office/powerpoint/2010/main" val="23547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b="0" i="0" u="none" strike="noStrike" cap="none" smtClean="0">
                <a:solidFill>
                  <a:schemeClr val="dk1"/>
                </a:solidFill>
                <a:latin typeface="Arial"/>
                <a:ea typeface="Arial"/>
                <a:cs typeface="Arial"/>
                <a:sym typeface="Arial"/>
              </a:rPr>
              <a:t>40</a:t>
            </a:fld>
            <a:endParaRPr lang="es-E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32528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98DB0-DDF8-8729-3021-CDA7766D816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14D1145-B587-52CB-4245-E0C14107A78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678AFE8-7CE4-27B9-BE97-3FC12628210E}"/>
              </a:ext>
            </a:extLst>
          </p:cNvPr>
          <p:cNvSpPr>
            <a:spLocks noGrp="1"/>
          </p:cNvSpPr>
          <p:nvPr>
            <p:ph type="body" idx="1"/>
          </p:nvPr>
        </p:nvSpPr>
        <p:spPr/>
        <p:txBody>
          <a:bodyPr/>
          <a:lstStyle/>
          <a:p>
            <a:endParaRPr lang="es-GT"/>
          </a:p>
        </p:txBody>
      </p:sp>
      <p:sp>
        <p:nvSpPr>
          <p:cNvPr id="4" name="Marcador de número de diapositiva 3">
            <a:extLst>
              <a:ext uri="{FF2B5EF4-FFF2-40B4-BE49-F238E27FC236}">
                <a16:creationId xmlns:a16="http://schemas.microsoft.com/office/drawing/2014/main" id="{B204F87E-475E-0D41-B4C9-69C2AA857F4C}"/>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b="0" i="0" u="none" strike="noStrike" cap="none" smtClean="0">
                <a:solidFill>
                  <a:schemeClr val="dk1"/>
                </a:solidFill>
                <a:latin typeface="Arial"/>
                <a:ea typeface="Arial"/>
                <a:cs typeface="Arial"/>
                <a:sym typeface="Arial"/>
              </a:rPr>
              <a:t>41</a:t>
            </a:fld>
            <a:endParaRPr lang="es-E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73899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34FA3-8218-A44D-3F28-338E37BF5FB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BA71E34-9C8E-B9FA-51D3-218454226E0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07DCA1F-9031-7092-1602-5FB65D00038B}"/>
              </a:ext>
            </a:extLst>
          </p:cNvPr>
          <p:cNvSpPr>
            <a:spLocks noGrp="1"/>
          </p:cNvSpPr>
          <p:nvPr>
            <p:ph type="body" idx="1"/>
          </p:nvPr>
        </p:nvSpPr>
        <p:spPr/>
        <p:txBody>
          <a:bodyPr/>
          <a:lstStyle/>
          <a:p>
            <a:endParaRPr lang="es-GT"/>
          </a:p>
        </p:txBody>
      </p:sp>
      <p:sp>
        <p:nvSpPr>
          <p:cNvPr id="4" name="Marcador de número de diapositiva 3">
            <a:extLst>
              <a:ext uri="{FF2B5EF4-FFF2-40B4-BE49-F238E27FC236}">
                <a16:creationId xmlns:a16="http://schemas.microsoft.com/office/drawing/2014/main" id="{70CAB25D-D41E-7276-C867-E370FFC0B50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b="0" i="0" u="none" strike="noStrike" cap="none" smtClean="0">
                <a:solidFill>
                  <a:schemeClr val="dk1"/>
                </a:solidFill>
                <a:latin typeface="Arial"/>
                <a:ea typeface="Arial"/>
                <a:cs typeface="Arial"/>
                <a:sym typeface="Arial"/>
              </a:rPr>
              <a:t>42</a:t>
            </a:fld>
            <a:endParaRPr lang="es-E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29252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9845E-D653-315F-158B-9039848A835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53FFC8E-A37D-05A5-9395-EABBFE534DB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0E3493C-824A-CCBD-7D74-60C3775C7222}"/>
              </a:ext>
            </a:extLst>
          </p:cNvPr>
          <p:cNvSpPr>
            <a:spLocks noGrp="1"/>
          </p:cNvSpPr>
          <p:nvPr>
            <p:ph type="body" idx="1"/>
          </p:nvPr>
        </p:nvSpPr>
        <p:spPr/>
        <p:txBody>
          <a:bodyPr/>
          <a:lstStyle/>
          <a:p>
            <a:endParaRPr lang="es-GT"/>
          </a:p>
        </p:txBody>
      </p:sp>
      <p:sp>
        <p:nvSpPr>
          <p:cNvPr id="4" name="Marcador de número de diapositiva 3">
            <a:extLst>
              <a:ext uri="{FF2B5EF4-FFF2-40B4-BE49-F238E27FC236}">
                <a16:creationId xmlns:a16="http://schemas.microsoft.com/office/drawing/2014/main" id="{3999E411-4B30-E5CE-5561-11FD3D6B97DA}"/>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b="0" i="0" u="none" strike="noStrike" cap="none" smtClean="0">
                <a:solidFill>
                  <a:schemeClr val="dk1"/>
                </a:solidFill>
                <a:latin typeface="Arial"/>
                <a:ea typeface="Arial"/>
                <a:cs typeface="Arial"/>
                <a:sym typeface="Arial"/>
              </a:rPr>
              <a:t>43</a:t>
            </a:fld>
            <a:endParaRPr lang="es-E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21598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b="0" i="0" u="none" strike="noStrike" cap="none" smtClean="0">
                <a:solidFill>
                  <a:schemeClr val="dk1"/>
                </a:solidFill>
                <a:latin typeface="Arial"/>
                <a:ea typeface="Arial"/>
                <a:cs typeface="Arial"/>
                <a:sym typeface="Arial"/>
              </a:rPr>
              <a:t>44</a:t>
            </a:fld>
            <a:endParaRPr lang="es-E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16156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GT"/>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ES" sz="1200" b="0" i="0" u="none" strike="noStrike" cap="none" smtClean="0">
                <a:solidFill>
                  <a:schemeClr val="dk1"/>
                </a:solidFill>
                <a:latin typeface="Arial"/>
                <a:ea typeface="Arial"/>
                <a:cs typeface="Arial"/>
                <a:sym typeface="Arial"/>
              </a:rPr>
              <a:t>45</a:t>
            </a:fld>
            <a:endParaRPr lang="es-E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41249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34506A-6C43-4D21-8AAB-98381A59136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a:extLst>
              <a:ext uri="{FF2B5EF4-FFF2-40B4-BE49-F238E27FC236}">
                <a16:creationId xmlns:a16="http://schemas.microsoft.com/office/drawing/2014/main" id="{EB5665DE-C2C1-4EF1-8627-3ACDA43350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Marcador de fecha 3">
            <a:extLst>
              <a:ext uri="{FF2B5EF4-FFF2-40B4-BE49-F238E27FC236}">
                <a16:creationId xmlns:a16="http://schemas.microsoft.com/office/drawing/2014/main" id="{40FB76BB-0FA0-47D2-8F4C-29B4C5B35F21}"/>
              </a:ext>
            </a:extLst>
          </p:cNvPr>
          <p:cNvSpPr>
            <a:spLocks noGrp="1"/>
          </p:cNvSpPr>
          <p:nvPr>
            <p:ph type="dt" sz="half" idx="10"/>
          </p:nvPr>
        </p:nvSpPr>
        <p:spPr/>
        <p:txBody>
          <a:bodyPr/>
          <a:lstStyle/>
          <a:p>
            <a:fld id="{C0B1E992-5B44-4E93-A227-F6B66BD91EDE}" type="datetimeFigureOut">
              <a:rPr lang="en-US" smtClean="0"/>
              <a:t>3/18/2024</a:t>
            </a:fld>
            <a:endParaRPr lang="en-US"/>
          </a:p>
        </p:txBody>
      </p:sp>
      <p:sp>
        <p:nvSpPr>
          <p:cNvPr id="5" name="Marcador de pie de página 4">
            <a:extLst>
              <a:ext uri="{FF2B5EF4-FFF2-40B4-BE49-F238E27FC236}">
                <a16:creationId xmlns:a16="http://schemas.microsoft.com/office/drawing/2014/main" id="{15C620EC-99E8-49AE-A176-4BBBB5568A02}"/>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86EB2930-3B6D-4F6A-9F6A-8FA57CBCFBD2}"/>
              </a:ext>
            </a:extLst>
          </p:cNvPr>
          <p:cNvSpPr>
            <a:spLocks noGrp="1"/>
          </p:cNvSpPr>
          <p:nvPr>
            <p:ph type="sldNum" sz="quarter" idx="12"/>
          </p:nvPr>
        </p:nvSpPr>
        <p:spPr/>
        <p:txBody>
          <a:bodyPr/>
          <a:lstStyle/>
          <a:p>
            <a:fld id="{096CBF88-F843-440D-9E8A-C83F05D3D4F1}" type="slidenum">
              <a:rPr lang="en-US" smtClean="0"/>
              <a:t>‹Nº›</a:t>
            </a:fld>
            <a:endParaRPr lang="en-US"/>
          </a:p>
        </p:txBody>
      </p:sp>
    </p:spTree>
    <p:extLst>
      <p:ext uri="{BB962C8B-B14F-4D97-AF65-F5344CB8AC3E}">
        <p14:creationId xmlns:p14="http://schemas.microsoft.com/office/powerpoint/2010/main" val="872217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DC38AE-4538-4898-8F94-7A130A89B4BD}"/>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0E95736B-4418-4B8C-92AB-FAE49EAD6DD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DDE78A16-473E-4434-B49A-767867501363}"/>
              </a:ext>
            </a:extLst>
          </p:cNvPr>
          <p:cNvSpPr>
            <a:spLocks noGrp="1"/>
          </p:cNvSpPr>
          <p:nvPr>
            <p:ph type="dt" sz="half" idx="10"/>
          </p:nvPr>
        </p:nvSpPr>
        <p:spPr/>
        <p:txBody>
          <a:bodyPr/>
          <a:lstStyle/>
          <a:p>
            <a:fld id="{C0B1E992-5B44-4E93-A227-F6B66BD91EDE}" type="datetimeFigureOut">
              <a:rPr lang="en-US" smtClean="0"/>
              <a:t>3/18/2024</a:t>
            </a:fld>
            <a:endParaRPr lang="en-US"/>
          </a:p>
        </p:txBody>
      </p:sp>
      <p:sp>
        <p:nvSpPr>
          <p:cNvPr id="5" name="Marcador de pie de página 4">
            <a:extLst>
              <a:ext uri="{FF2B5EF4-FFF2-40B4-BE49-F238E27FC236}">
                <a16:creationId xmlns:a16="http://schemas.microsoft.com/office/drawing/2014/main" id="{D68DEF97-8E3C-4FDD-95F0-0EFC42844483}"/>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FFA508BB-A029-40E7-9993-EDAA2C3695C3}"/>
              </a:ext>
            </a:extLst>
          </p:cNvPr>
          <p:cNvSpPr>
            <a:spLocks noGrp="1"/>
          </p:cNvSpPr>
          <p:nvPr>
            <p:ph type="sldNum" sz="quarter" idx="12"/>
          </p:nvPr>
        </p:nvSpPr>
        <p:spPr/>
        <p:txBody>
          <a:bodyPr/>
          <a:lstStyle/>
          <a:p>
            <a:fld id="{096CBF88-F843-440D-9E8A-C83F05D3D4F1}" type="slidenum">
              <a:rPr lang="en-US" smtClean="0"/>
              <a:t>‹Nº›</a:t>
            </a:fld>
            <a:endParaRPr lang="en-US"/>
          </a:p>
        </p:txBody>
      </p:sp>
    </p:spTree>
    <p:extLst>
      <p:ext uri="{BB962C8B-B14F-4D97-AF65-F5344CB8AC3E}">
        <p14:creationId xmlns:p14="http://schemas.microsoft.com/office/powerpoint/2010/main" val="1170233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B20D61A-7D00-4B22-97E2-ADBA597205B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a:extLst>
              <a:ext uri="{FF2B5EF4-FFF2-40B4-BE49-F238E27FC236}">
                <a16:creationId xmlns:a16="http://schemas.microsoft.com/office/drawing/2014/main" id="{D4153E91-8488-4550-A2DC-400EE86C1BD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82B30C94-D58D-4506-B6B9-4E8B1A7641C2}"/>
              </a:ext>
            </a:extLst>
          </p:cNvPr>
          <p:cNvSpPr>
            <a:spLocks noGrp="1"/>
          </p:cNvSpPr>
          <p:nvPr>
            <p:ph type="dt" sz="half" idx="10"/>
          </p:nvPr>
        </p:nvSpPr>
        <p:spPr/>
        <p:txBody>
          <a:bodyPr/>
          <a:lstStyle/>
          <a:p>
            <a:fld id="{C0B1E992-5B44-4E93-A227-F6B66BD91EDE}" type="datetimeFigureOut">
              <a:rPr lang="en-US" smtClean="0"/>
              <a:t>3/18/2024</a:t>
            </a:fld>
            <a:endParaRPr lang="en-US"/>
          </a:p>
        </p:txBody>
      </p:sp>
      <p:sp>
        <p:nvSpPr>
          <p:cNvPr id="5" name="Marcador de pie de página 4">
            <a:extLst>
              <a:ext uri="{FF2B5EF4-FFF2-40B4-BE49-F238E27FC236}">
                <a16:creationId xmlns:a16="http://schemas.microsoft.com/office/drawing/2014/main" id="{9A2A31A2-E551-42F6-89E7-ECB39316578E}"/>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A2818E08-7E1C-4709-9446-30BC9FAD766C}"/>
              </a:ext>
            </a:extLst>
          </p:cNvPr>
          <p:cNvSpPr>
            <a:spLocks noGrp="1"/>
          </p:cNvSpPr>
          <p:nvPr>
            <p:ph type="sldNum" sz="quarter" idx="12"/>
          </p:nvPr>
        </p:nvSpPr>
        <p:spPr/>
        <p:txBody>
          <a:bodyPr/>
          <a:lstStyle/>
          <a:p>
            <a:fld id="{096CBF88-F843-440D-9E8A-C83F05D3D4F1}" type="slidenum">
              <a:rPr lang="en-US" smtClean="0"/>
              <a:t>‹Nº›</a:t>
            </a:fld>
            <a:endParaRPr lang="en-US"/>
          </a:p>
        </p:txBody>
      </p:sp>
    </p:spTree>
    <p:extLst>
      <p:ext uri="{BB962C8B-B14F-4D97-AF65-F5344CB8AC3E}">
        <p14:creationId xmlns:p14="http://schemas.microsoft.com/office/powerpoint/2010/main" val="2084540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_Portada (No cintillo)">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A25209BD-E7DB-4B7A-B5E2-085ECB875436}"/>
              </a:ext>
            </a:extLst>
          </p:cNvPr>
          <p:cNvSpPr>
            <a:spLocks noGrp="1"/>
          </p:cNvSpPr>
          <p:nvPr>
            <p:ph type="body" sz="quarter" idx="10" hasCustomPrompt="1"/>
          </p:nvPr>
        </p:nvSpPr>
        <p:spPr>
          <a:xfrm>
            <a:off x="532641" y="531020"/>
            <a:ext cx="11108461" cy="5795962"/>
          </a:xfrm>
          <a:prstGeom prst="rect">
            <a:avLst/>
          </a:prstGeom>
        </p:spPr>
        <p:txBody>
          <a:bodyPr anchor="ctr"/>
          <a:lstStyle>
            <a:lvl1pPr algn="ctr">
              <a:lnSpc>
                <a:spcPts val="7000"/>
              </a:lnSpc>
              <a:buNone/>
              <a:defRPr sz="7250">
                <a:solidFill>
                  <a:schemeClr val="tx2"/>
                </a:solidFill>
              </a:defRPr>
            </a:lvl1pPr>
          </a:lstStyle>
          <a:p>
            <a:pPr lvl="0"/>
            <a:r>
              <a:rPr lang="es-ES"/>
              <a:t>Somos Ayuda </a:t>
            </a:r>
            <a:br>
              <a:rPr lang="es-ES"/>
            </a:br>
            <a:r>
              <a:rPr lang="es-ES"/>
              <a:t>desde 1981</a:t>
            </a:r>
          </a:p>
        </p:txBody>
      </p:sp>
    </p:spTree>
    <p:extLst>
      <p:ext uri="{BB962C8B-B14F-4D97-AF65-F5344CB8AC3E}">
        <p14:creationId xmlns:p14="http://schemas.microsoft.com/office/powerpoint/2010/main" val="1956131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_Txt+IMG+Cintillo_1.3">
    <p:spTree>
      <p:nvGrpSpPr>
        <p:cNvPr id="1" name=""/>
        <p:cNvGrpSpPr/>
        <p:nvPr/>
      </p:nvGrpSpPr>
      <p:grpSpPr>
        <a:xfrm>
          <a:off x="0" y="0"/>
          <a:ext cx="0" cy="0"/>
          <a:chOff x="0" y="0"/>
          <a:chExt cx="0" cy="0"/>
        </a:xfrm>
      </p:grpSpPr>
      <p:sp>
        <p:nvSpPr>
          <p:cNvPr id="7" name="Marcador de posición de imagen 6">
            <a:extLst>
              <a:ext uri="{FF2B5EF4-FFF2-40B4-BE49-F238E27FC236}">
                <a16:creationId xmlns:a16="http://schemas.microsoft.com/office/drawing/2014/main" id="{4A204A8B-80ED-4805-8701-6672289CFCFF}"/>
              </a:ext>
            </a:extLst>
          </p:cNvPr>
          <p:cNvSpPr>
            <a:spLocks noGrp="1"/>
          </p:cNvSpPr>
          <p:nvPr>
            <p:ph type="pic" sz="quarter" idx="16" hasCustomPrompt="1"/>
          </p:nvPr>
        </p:nvSpPr>
        <p:spPr>
          <a:xfrm>
            <a:off x="6096000" y="531019"/>
            <a:ext cx="5545101" cy="5795963"/>
          </a:xfrm>
          <a:prstGeom prst="rect">
            <a:avLst/>
          </a:prstGeom>
        </p:spPr>
        <p:txBody>
          <a:bodyPr/>
          <a:lstStyle>
            <a:lvl1pPr>
              <a:buNone/>
              <a:defRPr sz="1100">
                <a:latin typeface="DM Mono" panose="020B0509040201040103" pitchFamily="49" charset="0"/>
              </a:defRPr>
            </a:lvl1pPr>
          </a:lstStyle>
          <a:p>
            <a:r>
              <a:rPr lang="es-ES"/>
              <a:t>Inserta imagen</a:t>
            </a:r>
          </a:p>
        </p:txBody>
      </p:sp>
      <p:sp>
        <p:nvSpPr>
          <p:cNvPr id="10" name="Marcador de texto 3">
            <a:extLst>
              <a:ext uri="{FF2B5EF4-FFF2-40B4-BE49-F238E27FC236}">
                <a16:creationId xmlns:a16="http://schemas.microsoft.com/office/drawing/2014/main" id="{11770F20-E5D3-4700-AF0D-A1AA68E61AE8}"/>
              </a:ext>
            </a:extLst>
          </p:cNvPr>
          <p:cNvSpPr>
            <a:spLocks noGrp="1"/>
          </p:cNvSpPr>
          <p:nvPr>
            <p:ph type="body" sz="quarter" idx="11" hasCustomPrompt="1"/>
          </p:nvPr>
        </p:nvSpPr>
        <p:spPr>
          <a:xfrm>
            <a:off x="11641102" y="0"/>
            <a:ext cx="550898" cy="6858000"/>
          </a:xfrm>
          <a:prstGeom prst="rect">
            <a:avLst/>
          </a:prstGeom>
          <a:solidFill>
            <a:schemeClr val="accent3"/>
          </a:solidFill>
        </p:spPr>
        <p:txBody>
          <a:bodyPr vert="vert270" anchor="ctr"/>
          <a:lstStyle>
            <a:lvl1pPr marL="494507" indent="0">
              <a:lnSpc>
                <a:spcPts val="1550"/>
              </a:lnSpc>
              <a:buNone/>
              <a:defRPr sz="1100">
                <a:latin typeface="DM Mono" panose="020B0509040201040103" pitchFamily="49" charset="0"/>
              </a:defRPr>
            </a:lvl1pPr>
          </a:lstStyle>
          <a:p>
            <a:pPr lvl="0"/>
            <a:r>
              <a:rPr lang="es-ES"/>
              <a:t>Cintillo  informativo / Puede tener secciones / Esto es un ejemplo</a:t>
            </a:r>
          </a:p>
        </p:txBody>
      </p:sp>
      <p:sp>
        <p:nvSpPr>
          <p:cNvPr id="8" name="Marcador de texto 2">
            <a:extLst>
              <a:ext uri="{FF2B5EF4-FFF2-40B4-BE49-F238E27FC236}">
                <a16:creationId xmlns:a16="http://schemas.microsoft.com/office/drawing/2014/main" id="{2FDFA8C0-2E71-4DC9-8D16-F02185D29FC8}"/>
              </a:ext>
            </a:extLst>
          </p:cNvPr>
          <p:cNvSpPr>
            <a:spLocks noGrp="1"/>
          </p:cNvSpPr>
          <p:nvPr>
            <p:ph type="body" sz="quarter" idx="19" hasCustomPrompt="1"/>
          </p:nvPr>
        </p:nvSpPr>
        <p:spPr>
          <a:xfrm>
            <a:off x="523910" y="4497300"/>
            <a:ext cx="5023176" cy="831251"/>
          </a:xfrm>
          <a:prstGeom prst="rect">
            <a:avLst/>
          </a:prstGeom>
        </p:spPr>
        <p:txBody>
          <a:bodyPr/>
          <a:lstStyle>
            <a:lvl1pPr marL="0" indent="0">
              <a:buNone/>
              <a:defRPr sz="3500"/>
            </a:lvl1pPr>
          </a:lstStyle>
          <a:p>
            <a:pPr lvl="0"/>
            <a:r>
              <a:rPr lang="es-ES"/>
              <a:t>Jerarquía 1920 </a:t>
            </a:r>
            <a:r>
              <a:rPr lang="es-ES" err="1"/>
              <a:t>ppt</a:t>
            </a:r>
            <a:r>
              <a:rPr lang="es-ES"/>
              <a:t> Titular h3, 70/84</a:t>
            </a:r>
          </a:p>
        </p:txBody>
      </p:sp>
      <p:sp>
        <p:nvSpPr>
          <p:cNvPr id="12" name="Marcador de texto 8">
            <a:extLst>
              <a:ext uri="{FF2B5EF4-FFF2-40B4-BE49-F238E27FC236}">
                <a16:creationId xmlns:a16="http://schemas.microsoft.com/office/drawing/2014/main" id="{4A892EA9-F81B-4FE4-ABCD-ECD2B328D37D}"/>
              </a:ext>
            </a:extLst>
          </p:cNvPr>
          <p:cNvSpPr>
            <a:spLocks noGrp="1"/>
          </p:cNvSpPr>
          <p:nvPr>
            <p:ph type="body" sz="quarter" idx="20" hasCustomPrompt="1"/>
          </p:nvPr>
        </p:nvSpPr>
        <p:spPr>
          <a:xfrm>
            <a:off x="523909" y="5692688"/>
            <a:ext cx="5023177" cy="657451"/>
          </a:xfrm>
          <a:prstGeom prst="rect">
            <a:avLst/>
          </a:prstGeom>
        </p:spPr>
        <p:txBody>
          <a:bodyPr/>
          <a:lstStyle>
            <a:lvl1pPr marL="0" indent="0">
              <a:lnSpc>
                <a:spcPts val="2800"/>
              </a:lnSpc>
              <a:buNone/>
              <a:tabLst/>
              <a:defRPr sz="2100"/>
            </a:lvl1pPr>
            <a:lvl2pPr marL="227807" indent="-227807">
              <a:lnSpc>
                <a:spcPts val="2800"/>
              </a:lnSpc>
              <a:buNone/>
              <a:defRPr sz="2100"/>
            </a:lvl2pPr>
            <a:lvl3pPr marL="227807" indent="-227807">
              <a:lnSpc>
                <a:spcPts val="2800"/>
              </a:lnSpc>
              <a:buNone/>
              <a:defRPr sz="2100"/>
            </a:lvl3pPr>
            <a:lvl4pPr marL="227807" indent="-227807">
              <a:lnSpc>
                <a:spcPts val="2800"/>
              </a:lnSpc>
              <a:buNone/>
              <a:defRPr sz="2100"/>
            </a:lvl4pPr>
            <a:lvl5pPr marL="227807" indent="-227807">
              <a:lnSpc>
                <a:spcPts val="2800"/>
              </a:lnSpc>
              <a:buNone/>
              <a:defRPr sz="2100"/>
            </a:lvl5pPr>
          </a:lstStyle>
          <a:p>
            <a:pPr lvl="0"/>
            <a:r>
              <a:rPr lang="es-ES"/>
              <a:t>Jerarquía 1920 </a:t>
            </a:r>
            <a:r>
              <a:rPr lang="es-ES" err="1"/>
              <a:t>Powerpoint</a:t>
            </a:r>
            <a:r>
              <a:rPr lang="es-ES"/>
              <a:t> – Texto corrido en h6 42/56.</a:t>
            </a:r>
          </a:p>
        </p:txBody>
      </p:sp>
    </p:spTree>
    <p:extLst>
      <p:ext uri="{BB962C8B-B14F-4D97-AF65-F5344CB8AC3E}">
        <p14:creationId xmlns:p14="http://schemas.microsoft.com/office/powerpoint/2010/main" val="1676097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_Sección+Cintillo_1.2">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A25209BD-E7DB-4B7A-B5E2-085ECB875436}"/>
              </a:ext>
            </a:extLst>
          </p:cNvPr>
          <p:cNvSpPr>
            <a:spLocks noGrp="1"/>
          </p:cNvSpPr>
          <p:nvPr>
            <p:ph type="body" sz="quarter" idx="10" hasCustomPrompt="1"/>
          </p:nvPr>
        </p:nvSpPr>
        <p:spPr>
          <a:xfrm>
            <a:off x="532641" y="531019"/>
            <a:ext cx="10586139" cy="2165609"/>
          </a:xfrm>
          <a:prstGeom prst="rect">
            <a:avLst/>
          </a:prstGeom>
        </p:spPr>
        <p:txBody>
          <a:bodyPr wrap="square" lIns="0" tIns="0" rIns="0" bIns="0" anchor="t">
            <a:noAutofit/>
          </a:bodyPr>
          <a:lstStyle>
            <a:lvl1pPr marL="0" indent="0" algn="l">
              <a:lnSpc>
                <a:spcPts val="5600"/>
              </a:lnSpc>
              <a:buNone/>
              <a:defRPr sz="5800">
                <a:solidFill>
                  <a:schemeClr val="tx2"/>
                </a:solidFill>
              </a:defRPr>
            </a:lvl1pPr>
          </a:lstStyle>
          <a:p>
            <a:pPr lvl="0"/>
            <a:r>
              <a:rPr lang="es-ES"/>
              <a:t>Ejemplo título</a:t>
            </a:r>
            <a:br>
              <a:rPr lang="es-ES"/>
            </a:br>
            <a:r>
              <a:rPr lang="es-ES"/>
              <a:t>de sección</a:t>
            </a:r>
          </a:p>
        </p:txBody>
      </p:sp>
      <p:sp>
        <p:nvSpPr>
          <p:cNvPr id="6" name="Marcador de texto 3">
            <a:extLst>
              <a:ext uri="{FF2B5EF4-FFF2-40B4-BE49-F238E27FC236}">
                <a16:creationId xmlns:a16="http://schemas.microsoft.com/office/drawing/2014/main" id="{9AE0A01C-7F40-45A8-B84B-5405306553AB}"/>
              </a:ext>
            </a:extLst>
          </p:cNvPr>
          <p:cNvSpPr>
            <a:spLocks noGrp="1"/>
          </p:cNvSpPr>
          <p:nvPr>
            <p:ph type="body" sz="quarter" idx="12" hasCustomPrompt="1"/>
          </p:nvPr>
        </p:nvSpPr>
        <p:spPr>
          <a:xfrm>
            <a:off x="11641102" y="0"/>
            <a:ext cx="550898" cy="6858000"/>
          </a:xfrm>
          <a:prstGeom prst="rect">
            <a:avLst/>
          </a:prstGeom>
          <a:solidFill>
            <a:schemeClr val="accent3"/>
          </a:solidFill>
        </p:spPr>
        <p:txBody>
          <a:bodyPr vert="vert270" anchor="ctr"/>
          <a:lstStyle>
            <a:lvl1pPr marL="494507" indent="0">
              <a:lnSpc>
                <a:spcPts val="1550"/>
              </a:lnSpc>
              <a:buNone/>
              <a:defRPr sz="1100">
                <a:latin typeface="DM Mono" panose="020B0509040201040103" pitchFamily="49" charset="0"/>
              </a:defRPr>
            </a:lvl1pPr>
          </a:lstStyle>
          <a:p>
            <a:pPr lvl="0"/>
            <a:r>
              <a:rPr lang="es-ES"/>
              <a:t>Cintillo  informativo / Puede tener secciones / Esto es un ejemplo</a:t>
            </a:r>
          </a:p>
        </p:txBody>
      </p:sp>
    </p:spTree>
    <p:extLst>
      <p:ext uri="{BB962C8B-B14F-4D97-AF65-F5344CB8AC3E}">
        <p14:creationId xmlns:p14="http://schemas.microsoft.com/office/powerpoint/2010/main" val="3895777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_IMG_1.1">
    <p:spTree>
      <p:nvGrpSpPr>
        <p:cNvPr id="1" name=""/>
        <p:cNvGrpSpPr/>
        <p:nvPr/>
      </p:nvGrpSpPr>
      <p:grpSpPr>
        <a:xfrm>
          <a:off x="0" y="0"/>
          <a:ext cx="0" cy="0"/>
          <a:chOff x="0" y="0"/>
          <a:chExt cx="0" cy="0"/>
        </a:xfrm>
      </p:grpSpPr>
      <p:sp>
        <p:nvSpPr>
          <p:cNvPr id="7" name="Marcador de posición de imagen 6">
            <a:extLst>
              <a:ext uri="{FF2B5EF4-FFF2-40B4-BE49-F238E27FC236}">
                <a16:creationId xmlns:a16="http://schemas.microsoft.com/office/drawing/2014/main" id="{4C5ED92F-C7B6-4494-9435-4CDBF74DED5B}"/>
              </a:ext>
            </a:extLst>
          </p:cNvPr>
          <p:cNvSpPr>
            <a:spLocks noGrp="1"/>
          </p:cNvSpPr>
          <p:nvPr>
            <p:ph type="pic" sz="quarter" idx="11" hasCustomPrompt="1"/>
          </p:nvPr>
        </p:nvSpPr>
        <p:spPr>
          <a:xfrm>
            <a:off x="532641" y="531019"/>
            <a:ext cx="5562962" cy="3681413"/>
          </a:xfrm>
          <a:prstGeom prst="rect">
            <a:avLst/>
          </a:prstGeom>
        </p:spPr>
        <p:txBody>
          <a:bodyPr/>
          <a:lstStyle>
            <a:lvl1pPr>
              <a:buNone/>
              <a:defRPr sz="1100">
                <a:latin typeface="DM Mono" panose="020B0509040201040103" pitchFamily="49" charset="0"/>
              </a:defRPr>
            </a:lvl1pPr>
          </a:lstStyle>
          <a:p>
            <a:r>
              <a:rPr lang="es-ES"/>
              <a:t>Inserta imagen</a:t>
            </a:r>
          </a:p>
        </p:txBody>
      </p:sp>
      <p:sp>
        <p:nvSpPr>
          <p:cNvPr id="3" name="Marcador de texto 2">
            <a:extLst>
              <a:ext uri="{FF2B5EF4-FFF2-40B4-BE49-F238E27FC236}">
                <a16:creationId xmlns:a16="http://schemas.microsoft.com/office/drawing/2014/main" id="{C3D9256B-2E5E-49FB-832D-693E88B07925}"/>
              </a:ext>
            </a:extLst>
          </p:cNvPr>
          <p:cNvSpPr>
            <a:spLocks noGrp="1"/>
          </p:cNvSpPr>
          <p:nvPr>
            <p:ph type="body" sz="quarter" idx="13" hasCustomPrompt="1"/>
          </p:nvPr>
        </p:nvSpPr>
        <p:spPr>
          <a:xfrm>
            <a:off x="532641" y="4390430"/>
            <a:ext cx="5562962" cy="235546"/>
          </a:xfrm>
          <a:prstGeom prst="rect">
            <a:avLst/>
          </a:prstGeom>
        </p:spPr>
        <p:txBody>
          <a:bodyPr/>
          <a:lstStyle>
            <a:lvl1pPr>
              <a:lnSpc>
                <a:spcPts val="1550"/>
              </a:lnSpc>
              <a:buNone/>
              <a:defRPr sz="1100">
                <a:latin typeface="DM Mono" panose="020B0509040201040103" pitchFamily="49" charset="0"/>
              </a:defRPr>
            </a:lvl1pPr>
          </a:lstStyle>
          <a:p>
            <a:pPr lvl="0"/>
            <a:r>
              <a:rPr lang="es-ES"/>
              <a:t>Pequeño pie de foto informativo quizás solo una línea</a:t>
            </a:r>
          </a:p>
        </p:txBody>
      </p:sp>
      <p:sp>
        <p:nvSpPr>
          <p:cNvPr id="13" name="Marcador de texto 3">
            <a:extLst>
              <a:ext uri="{FF2B5EF4-FFF2-40B4-BE49-F238E27FC236}">
                <a16:creationId xmlns:a16="http://schemas.microsoft.com/office/drawing/2014/main" id="{2D251B37-5D38-4CE7-8F84-D6D8EE9B1813}"/>
              </a:ext>
            </a:extLst>
          </p:cNvPr>
          <p:cNvSpPr>
            <a:spLocks noGrp="1"/>
          </p:cNvSpPr>
          <p:nvPr>
            <p:ph type="body" sz="quarter" idx="14" hasCustomPrompt="1"/>
          </p:nvPr>
        </p:nvSpPr>
        <p:spPr>
          <a:xfrm>
            <a:off x="11641102" y="0"/>
            <a:ext cx="550898" cy="6858000"/>
          </a:xfrm>
          <a:prstGeom prst="rect">
            <a:avLst/>
          </a:prstGeom>
          <a:solidFill>
            <a:schemeClr val="accent3"/>
          </a:solidFill>
        </p:spPr>
        <p:txBody>
          <a:bodyPr vert="vert270" anchor="ctr"/>
          <a:lstStyle>
            <a:lvl1pPr marL="494507" indent="0">
              <a:lnSpc>
                <a:spcPts val="1550"/>
              </a:lnSpc>
              <a:buNone/>
              <a:defRPr sz="1100">
                <a:latin typeface="DM Mono" panose="020B0509040201040103" pitchFamily="49" charset="0"/>
              </a:defRPr>
            </a:lvl1pPr>
          </a:lstStyle>
          <a:p>
            <a:pPr lvl="0"/>
            <a:r>
              <a:rPr lang="es-ES"/>
              <a:t>Cintillo  informativo / Puede tener secciones / Esto es un ejemplo</a:t>
            </a:r>
          </a:p>
        </p:txBody>
      </p:sp>
    </p:spTree>
    <p:extLst>
      <p:ext uri="{BB962C8B-B14F-4D97-AF65-F5344CB8AC3E}">
        <p14:creationId xmlns:p14="http://schemas.microsoft.com/office/powerpoint/2010/main" val="3494089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_Cintillo">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7F578162-242F-4A25-B222-3C6766F91538}"/>
              </a:ext>
            </a:extLst>
          </p:cNvPr>
          <p:cNvSpPr>
            <a:spLocks noGrp="1"/>
          </p:cNvSpPr>
          <p:nvPr>
            <p:ph type="body" sz="quarter" idx="11" hasCustomPrompt="1"/>
          </p:nvPr>
        </p:nvSpPr>
        <p:spPr>
          <a:xfrm>
            <a:off x="11641102" y="0"/>
            <a:ext cx="550899" cy="6858000"/>
          </a:xfrm>
          <a:prstGeom prst="rect">
            <a:avLst/>
          </a:prstGeom>
          <a:solidFill>
            <a:schemeClr val="accent1"/>
          </a:solidFill>
        </p:spPr>
        <p:txBody>
          <a:bodyPr vert="vert270" anchor="ctr"/>
          <a:lstStyle>
            <a:lvl1pPr marL="494507" indent="0">
              <a:lnSpc>
                <a:spcPts val="1550"/>
              </a:lnSpc>
              <a:buNone/>
              <a:defRPr sz="1100">
                <a:latin typeface="DM Mono" panose="020B0509040201040103" pitchFamily="49" charset="0"/>
              </a:defRPr>
            </a:lvl1pPr>
          </a:lstStyle>
          <a:p>
            <a:pPr lvl="0"/>
            <a:r>
              <a:rPr lang="es-ES"/>
              <a:t>Cintillo  informativo / Puede tener secciones / Esto es un ejemplo</a:t>
            </a:r>
          </a:p>
        </p:txBody>
      </p:sp>
    </p:spTree>
    <p:extLst>
      <p:ext uri="{BB962C8B-B14F-4D97-AF65-F5344CB8AC3E}">
        <p14:creationId xmlns:p14="http://schemas.microsoft.com/office/powerpoint/2010/main" val="393448930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_Portada (No cintillo)">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A25209BD-E7DB-4B7A-B5E2-085ECB875436}"/>
              </a:ext>
            </a:extLst>
          </p:cNvPr>
          <p:cNvSpPr>
            <a:spLocks noGrp="1"/>
          </p:cNvSpPr>
          <p:nvPr>
            <p:ph type="body" sz="quarter" idx="10" hasCustomPrompt="1"/>
          </p:nvPr>
        </p:nvSpPr>
        <p:spPr>
          <a:xfrm>
            <a:off x="532641" y="531020"/>
            <a:ext cx="11108461" cy="5795962"/>
          </a:xfrm>
          <a:prstGeom prst="rect">
            <a:avLst/>
          </a:prstGeom>
        </p:spPr>
        <p:txBody>
          <a:bodyPr anchor="ctr"/>
          <a:lstStyle>
            <a:lvl1pPr algn="ctr">
              <a:lnSpc>
                <a:spcPts val="7000"/>
              </a:lnSpc>
              <a:buNone/>
              <a:defRPr sz="7250">
                <a:solidFill>
                  <a:schemeClr val="tx2"/>
                </a:solidFill>
              </a:defRPr>
            </a:lvl1pPr>
          </a:lstStyle>
          <a:p>
            <a:pPr lvl="0"/>
            <a:r>
              <a:rPr lang="es-ES"/>
              <a:t>Somos Ayuda </a:t>
            </a:r>
            <a:br>
              <a:rPr lang="es-ES"/>
            </a:br>
            <a:r>
              <a:rPr lang="es-ES"/>
              <a:t>desde 1981</a:t>
            </a:r>
          </a:p>
        </p:txBody>
      </p:sp>
    </p:spTree>
    <p:extLst>
      <p:ext uri="{BB962C8B-B14F-4D97-AF65-F5344CB8AC3E}">
        <p14:creationId xmlns:p14="http://schemas.microsoft.com/office/powerpoint/2010/main" val="22569848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_Portada+Cintillo">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A25209BD-E7DB-4B7A-B5E2-085ECB875436}"/>
              </a:ext>
            </a:extLst>
          </p:cNvPr>
          <p:cNvSpPr>
            <a:spLocks noGrp="1"/>
          </p:cNvSpPr>
          <p:nvPr>
            <p:ph type="body" sz="quarter" idx="10" hasCustomPrompt="1"/>
          </p:nvPr>
        </p:nvSpPr>
        <p:spPr>
          <a:xfrm>
            <a:off x="532641" y="531020"/>
            <a:ext cx="11108461" cy="5795962"/>
          </a:xfrm>
          <a:prstGeom prst="rect">
            <a:avLst/>
          </a:prstGeom>
        </p:spPr>
        <p:txBody>
          <a:bodyPr anchor="ctr"/>
          <a:lstStyle>
            <a:lvl1pPr algn="ctr">
              <a:lnSpc>
                <a:spcPts val="7000"/>
              </a:lnSpc>
              <a:buNone/>
              <a:defRPr sz="7250">
                <a:solidFill>
                  <a:schemeClr val="tx2"/>
                </a:solidFill>
              </a:defRPr>
            </a:lvl1pPr>
          </a:lstStyle>
          <a:p>
            <a:pPr lvl="0"/>
            <a:r>
              <a:rPr lang="es-ES"/>
              <a:t>Somos Ayuda </a:t>
            </a:r>
            <a:br>
              <a:rPr lang="es-ES"/>
            </a:br>
            <a:r>
              <a:rPr lang="es-ES"/>
              <a:t>desde 1981</a:t>
            </a:r>
          </a:p>
        </p:txBody>
      </p:sp>
      <p:sp>
        <p:nvSpPr>
          <p:cNvPr id="6" name="Marcador de texto 3">
            <a:extLst>
              <a:ext uri="{FF2B5EF4-FFF2-40B4-BE49-F238E27FC236}">
                <a16:creationId xmlns:a16="http://schemas.microsoft.com/office/drawing/2014/main" id="{C8E94D42-8A2C-4BE0-8C2F-6F1A219F4971}"/>
              </a:ext>
            </a:extLst>
          </p:cNvPr>
          <p:cNvSpPr>
            <a:spLocks noGrp="1"/>
          </p:cNvSpPr>
          <p:nvPr>
            <p:ph type="body" sz="quarter" idx="12" hasCustomPrompt="1"/>
          </p:nvPr>
        </p:nvSpPr>
        <p:spPr>
          <a:xfrm>
            <a:off x="11641102" y="0"/>
            <a:ext cx="550899" cy="6858000"/>
          </a:xfrm>
          <a:prstGeom prst="rect">
            <a:avLst/>
          </a:prstGeom>
          <a:solidFill>
            <a:schemeClr val="accent1"/>
          </a:solidFill>
        </p:spPr>
        <p:txBody>
          <a:bodyPr vert="vert270" anchor="ctr"/>
          <a:lstStyle>
            <a:lvl1pPr marL="494507" indent="0">
              <a:lnSpc>
                <a:spcPts val="1550"/>
              </a:lnSpc>
              <a:buNone/>
              <a:defRPr sz="1100">
                <a:latin typeface="DM Mono" panose="020B0509040201040103" pitchFamily="49" charset="0"/>
              </a:defRPr>
            </a:lvl1pPr>
          </a:lstStyle>
          <a:p>
            <a:pPr lvl="0"/>
            <a:r>
              <a:rPr lang="es-ES"/>
              <a:t>Cintillo  informativo / Puede tener secciones / Esto es un ejemplo</a:t>
            </a:r>
          </a:p>
        </p:txBody>
      </p:sp>
    </p:spTree>
    <p:extLst>
      <p:ext uri="{BB962C8B-B14F-4D97-AF65-F5344CB8AC3E}">
        <p14:creationId xmlns:p14="http://schemas.microsoft.com/office/powerpoint/2010/main" val="27910324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_Sección+Cintillo_1.1">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A25209BD-E7DB-4B7A-B5E2-085ECB875436}"/>
              </a:ext>
            </a:extLst>
          </p:cNvPr>
          <p:cNvSpPr>
            <a:spLocks noGrp="1"/>
          </p:cNvSpPr>
          <p:nvPr>
            <p:ph type="body" sz="quarter" idx="10" hasCustomPrompt="1"/>
          </p:nvPr>
        </p:nvSpPr>
        <p:spPr>
          <a:xfrm>
            <a:off x="532641" y="4432041"/>
            <a:ext cx="10586140" cy="2165609"/>
          </a:xfrm>
          <a:prstGeom prst="rect">
            <a:avLst/>
          </a:prstGeom>
        </p:spPr>
        <p:txBody>
          <a:bodyPr wrap="square" lIns="0" tIns="0" rIns="0" bIns="0" anchor="b">
            <a:noAutofit/>
          </a:bodyPr>
          <a:lstStyle>
            <a:lvl1pPr marL="0" indent="0" algn="l">
              <a:lnSpc>
                <a:spcPts val="5600"/>
              </a:lnSpc>
              <a:buNone/>
              <a:defRPr sz="5800">
                <a:solidFill>
                  <a:schemeClr val="tx2"/>
                </a:solidFill>
              </a:defRPr>
            </a:lvl1pPr>
          </a:lstStyle>
          <a:p>
            <a:pPr lvl="0"/>
            <a:r>
              <a:rPr lang="es-ES"/>
              <a:t>Ejemplo título</a:t>
            </a:r>
            <a:br>
              <a:rPr lang="es-ES"/>
            </a:br>
            <a:r>
              <a:rPr lang="es-ES"/>
              <a:t>de sección</a:t>
            </a:r>
          </a:p>
        </p:txBody>
      </p:sp>
      <p:sp>
        <p:nvSpPr>
          <p:cNvPr id="6" name="Marcador de texto 3">
            <a:extLst>
              <a:ext uri="{FF2B5EF4-FFF2-40B4-BE49-F238E27FC236}">
                <a16:creationId xmlns:a16="http://schemas.microsoft.com/office/drawing/2014/main" id="{FAC0C5BF-629D-46EF-8FA9-A1BF749403BB}"/>
              </a:ext>
            </a:extLst>
          </p:cNvPr>
          <p:cNvSpPr>
            <a:spLocks noGrp="1"/>
          </p:cNvSpPr>
          <p:nvPr>
            <p:ph type="body" sz="quarter" idx="12" hasCustomPrompt="1"/>
          </p:nvPr>
        </p:nvSpPr>
        <p:spPr>
          <a:xfrm>
            <a:off x="11641102" y="0"/>
            <a:ext cx="550899" cy="6858000"/>
          </a:xfrm>
          <a:prstGeom prst="rect">
            <a:avLst/>
          </a:prstGeom>
          <a:solidFill>
            <a:schemeClr val="accent1"/>
          </a:solidFill>
        </p:spPr>
        <p:txBody>
          <a:bodyPr vert="vert270" anchor="ctr"/>
          <a:lstStyle>
            <a:lvl1pPr marL="494507" indent="0">
              <a:lnSpc>
                <a:spcPts val="1550"/>
              </a:lnSpc>
              <a:buNone/>
              <a:defRPr sz="1100">
                <a:latin typeface="DM Mono" panose="020B0509040201040103" pitchFamily="49" charset="0"/>
              </a:defRPr>
            </a:lvl1pPr>
          </a:lstStyle>
          <a:p>
            <a:pPr lvl="0"/>
            <a:r>
              <a:rPr lang="es-ES"/>
              <a:t>Cintillo  informativo / Puede tener secciones / Esto es un ejemplo</a:t>
            </a:r>
          </a:p>
        </p:txBody>
      </p:sp>
    </p:spTree>
    <p:extLst>
      <p:ext uri="{BB962C8B-B14F-4D97-AF65-F5344CB8AC3E}">
        <p14:creationId xmlns:p14="http://schemas.microsoft.com/office/powerpoint/2010/main" val="1279888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D631C4-6497-47E1-8A09-65AC44E4E4D8}"/>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830BC17C-C6B9-4845-BCC9-CAA9B4FE150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9D480DFC-614E-4AAA-A9B9-9DF98CFAB8B7}"/>
              </a:ext>
            </a:extLst>
          </p:cNvPr>
          <p:cNvSpPr>
            <a:spLocks noGrp="1"/>
          </p:cNvSpPr>
          <p:nvPr>
            <p:ph type="dt" sz="half" idx="10"/>
          </p:nvPr>
        </p:nvSpPr>
        <p:spPr/>
        <p:txBody>
          <a:bodyPr/>
          <a:lstStyle/>
          <a:p>
            <a:fld id="{C0B1E992-5B44-4E93-A227-F6B66BD91EDE}" type="datetimeFigureOut">
              <a:rPr lang="en-US" smtClean="0"/>
              <a:t>3/18/2024</a:t>
            </a:fld>
            <a:endParaRPr lang="en-US"/>
          </a:p>
        </p:txBody>
      </p:sp>
      <p:sp>
        <p:nvSpPr>
          <p:cNvPr id="5" name="Marcador de pie de página 4">
            <a:extLst>
              <a:ext uri="{FF2B5EF4-FFF2-40B4-BE49-F238E27FC236}">
                <a16:creationId xmlns:a16="http://schemas.microsoft.com/office/drawing/2014/main" id="{1419F031-ACBC-4475-9E8E-2B887A73C3D7}"/>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45FE2719-188F-4CC6-B252-6E68347DCA79}"/>
              </a:ext>
            </a:extLst>
          </p:cNvPr>
          <p:cNvSpPr>
            <a:spLocks noGrp="1"/>
          </p:cNvSpPr>
          <p:nvPr>
            <p:ph type="sldNum" sz="quarter" idx="12"/>
          </p:nvPr>
        </p:nvSpPr>
        <p:spPr/>
        <p:txBody>
          <a:bodyPr/>
          <a:lstStyle/>
          <a:p>
            <a:fld id="{096CBF88-F843-440D-9E8A-C83F05D3D4F1}" type="slidenum">
              <a:rPr lang="en-US" smtClean="0"/>
              <a:t>‹Nº›</a:t>
            </a:fld>
            <a:endParaRPr lang="en-US"/>
          </a:p>
        </p:txBody>
      </p:sp>
    </p:spTree>
    <p:extLst>
      <p:ext uri="{BB962C8B-B14F-4D97-AF65-F5344CB8AC3E}">
        <p14:creationId xmlns:p14="http://schemas.microsoft.com/office/powerpoint/2010/main" val="1668622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_Sección+Cintillo_1.2">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A25209BD-E7DB-4B7A-B5E2-085ECB875436}"/>
              </a:ext>
            </a:extLst>
          </p:cNvPr>
          <p:cNvSpPr>
            <a:spLocks noGrp="1"/>
          </p:cNvSpPr>
          <p:nvPr>
            <p:ph type="body" sz="quarter" idx="10" hasCustomPrompt="1"/>
          </p:nvPr>
        </p:nvSpPr>
        <p:spPr>
          <a:xfrm>
            <a:off x="532641" y="531019"/>
            <a:ext cx="10586140" cy="2165609"/>
          </a:xfrm>
          <a:prstGeom prst="rect">
            <a:avLst/>
          </a:prstGeom>
        </p:spPr>
        <p:txBody>
          <a:bodyPr wrap="square" lIns="0" tIns="0" rIns="0" bIns="0" anchor="t">
            <a:noAutofit/>
          </a:bodyPr>
          <a:lstStyle>
            <a:lvl1pPr marL="0" indent="0" algn="l">
              <a:lnSpc>
                <a:spcPts val="5600"/>
              </a:lnSpc>
              <a:buNone/>
              <a:defRPr sz="5800">
                <a:solidFill>
                  <a:schemeClr val="tx2"/>
                </a:solidFill>
              </a:defRPr>
            </a:lvl1pPr>
          </a:lstStyle>
          <a:p>
            <a:pPr lvl="0"/>
            <a:r>
              <a:rPr lang="es-ES"/>
              <a:t>Ejemplo título</a:t>
            </a:r>
            <a:br>
              <a:rPr lang="es-ES"/>
            </a:br>
            <a:r>
              <a:rPr lang="es-ES"/>
              <a:t>de sección</a:t>
            </a:r>
          </a:p>
        </p:txBody>
      </p:sp>
      <p:sp>
        <p:nvSpPr>
          <p:cNvPr id="6" name="Marcador de texto 3">
            <a:extLst>
              <a:ext uri="{FF2B5EF4-FFF2-40B4-BE49-F238E27FC236}">
                <a16:creationId xmlns:a16="http://schemas.microsoft.com/office/drawing/2014/main" id="{9AE0A01C-7F40-45A8-B84B-5405306553AB}"/>
              </a:ext>
            </a:extLst>
          </p:cNvPr>
          <p:cNvSpPr>
            <a:spLocks noGrp="1"/>
          </p:cNvSpPr>
          <p:nvPr>
            <p:ph type="body" sz="quarter" idx="12" hasCustomPrompt="1"/>
          </p:nvPr>
        </p:nvSpPr>
        <p:spPr>
          <a:xfrm>
            <a:off x="11641102" y="0"/>
            <a:ext cx="550899" cy="6858000"/>
          </a:xfrm>
          <a:prstGeom prst="rect">
            <a:avLst/>
          </a:prstGeom>
          <a:solidFill>
            <a:schemeClr val="accent1"/>
          </a:solidFill>
        </p:spPr>
        <p:txBody>
          <a:bodyPr vert="vert270" anchor="ctr"/>
          <a:lstStyle>
            <a:lvl1pPr marL="494507" indent="0">
              <a:lnSpc>
                <a:spcPts val="1550"/>
              </a:lnSpc>
              <a:buNone/>
              <a:defRPr sz="1100">
                <a:latin typeface="DM Mono" panose="020B0509040201040103" pitchFamily="49" charset="0"/>
              </a:defRPr>
            </a:lvl1pPr>
          </a:lstStyle>
          <a:p>
            <a:pPr lvl="0"/>
            <a:r>
              <a:rPr lang="es-ES"/>
              <a:t>Cintillo  informativo / Puede tener secciones / Esto es un ejemplo</a:t>
            </a:r>
          </a:p>
        </p:txBody>
      </p:sp>
    </p:spTree>
    <p:extLst>
      <p:ext uri="{BB962C8B-B14F-4D97-AF65-F5344CB8AC3E}">
        <p14:creationId xmlns:p14="http://schemas.microsoft.com/office/powerpoint/2010/main" val="2184477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_Sección+Cintillo_1.3">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A25209BD-E7DB-4B7A-B5E2-085ECB875436}"/>
              </a:ext>
            </a:extLst>
          </p:cNvPr>
          <p:cNvSpPr>
            <a:spLocks noGrp="1"/>
          </p:cNvSpPr>
          <p:nvPr>
            <p:ph type="body" sz="quarter" idx="10" hasCustomPrompt="1"/>
          </p:nvPr>
        </p:nvSpPr>
        <p:spPr>
          <a:xfrm>
            <a:off x="532641" y="531019"/>
            <a:ext cx="10586140" cy="5795963"/>
          </a:xfrm>
          <a:prstGeom prst="rect">
            <a:avLst/>
          </a:prstGeom>
        </p:spPr>
        <p:txBody>
          <a:bodyPr wrap="square" lIns="0" tIns="0" rIns="0" bIns="0" anchor="ctr">
            <a:noAutofit/>
          </a:bodyPr>
          <a:lstStyle>
            <a:lvl1pPr marL="0" indent="0" algn="ctr">
              <a:lnSpc>
                <a:spcPts val="5600"/>
              </a:lnSpc>
              <a:buNone/>
              <a:defRPr sz="5800">
                <a:solidFill>
                  <a:schemeClr val="tx2"/>
                </a:solidFill>
              </a:defRPr>
            </a:lvl1pPr>
          </a:lstStyle>
          <a:p>
            <a:pPr lvl="0"/>
            <a:r>
              <a:rPr lang="es-ES"/>
              <a:t>Ejemplo título</a:t>
            </a:r>
            <a:br>
              <a:rPr lang="es-ES"/>
            </a:br>
            <a:r>
              <a:rPr lang="es-ES"/>
              <a:t>de sección</a:t>
            </a:r>
          </a:p>
        </p:txBody>
      </p:sp>
      <p:sp>
        <p:nvSpPr>
          <p:cNvPr id="6" name="Marcador de texto 3">
            <a:extLst>
              <a:ext uri="{FF2B5EF4-FFF2-40B4-BE49-F238E27FC236}">
                <a16:creationId xmlns:a16="http://schemas.microsoft.com/office/drawing/2014/main" id="{BEBC8779-2A46-4A37-B7E0-BC11A230243C}"/>
              </a:ext>
            </a:extLst>
          </p:cNvPr>
          <p:cNvSpPr>
            <a:spLocks noGrp="1"/>
          </p:cNvSpPr>
          <p:nvPr>
            <p:ph type="body" sz="quarter" idx="12" hasCustomPrompt="1"/>
          </p:nvPr>
        </p:nvSpPr>
        <p:spPr>
          <a:xfrm>
            <a:off x="11641102" y="0"/>
            <a:ext cx="550899" cy="6858000"/>
          </a:xfrm>
          <a:prstGeom prst="rect">
            <a:avLst/>
          </a:prstGeom>
          <a:solidFill>
            <a:schemeClr val="accent1"/>
          </a:solidFill>
        </p:spPr>
        <p:txBody>
          <a:bodyPr vert="vert270" anchor="ctr"/>
          <a:lstStyle>
            <a:lvl1pPr marL="494507" indent="0">
              <a:lnSpc>
                <a:spcPts val="1550"/>
              </a:lnSpc>
              <a:buNone/>
              <a:defRPr sz="1100">
                <a:latin typeface="DM Mono" panose="020B0509040201040103" pitchFamily="49" charset="0"/>
              </a:defRPr>
            </a:lvl1pPr>
          </a:lstStyle>
          <a:p>
            <a:pPr lvl="0"/>
            <a:r>
              <a:rPr lang="es-ES"/>
              <a:t>Cintillo  informativo / Puede tener secciones / Esto es un ejemplo</a:t>
            </a:r>
          </a:p>
        </p:txBody>
      </p:sp>
    </p:spTree>
    <p:extLst>
      <p:ext uri="{BB962C8B-B14F-4D97-AF65-F5344CB8AC3E}">
        <p14:creationId xmlns:p14="http://schemas.microsoft.com/office/powerpoint/2010/main" val="3210453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_TextoFull_1.1">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A25209BD-E7DB-4B7A-B5E2-085ECB875436}"/>
              </a:ext>
            </a:extLst>
          </p:cNvPr>
          <p:cNvSpPr>
            <a:spLocks noGrp="1"/>
          </p:cNvSpPr>
          <p:nvPr>
            <p:ph type="body" sz="quarter" idx="10" hasCustomPrompt="1"/>
          </p:nvPr>
        </p:nvSpPr>
        <p:spPr>
          <a:xfrm>
            <a:off x="532641" y="531019"/>
            <a:ext cx="10586140" cy="5795963"/>
          </a:xfrm>
          <a:prstGeom prst="rect">
            <a:avLst/>
          </a:prstGeom>
        </p:spPr>
        <p:txBody>
          <a:bodyPr wrap="square" lIns="0" tIns="0" rIns="0" bIns="0" anchor="t">
            <a:noAutofit/>
          </a:bodyPr>
          <a:lstStyle>
            <a:lvl1pPr marL="0" indent="0" algn="l">
              <a:lnSpc>
                <a:spcPts val="4200"/>
              </a:lnSpc>
              <a:buNone/>
              <a:defRPr sz="3500">
                <a:solidFill>
                  <a:schemeClr val="tx2"/>
                </a:solidFill>
              </a:defRPr>
            </a:lvl1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Integer</a:t>
            </a:r>
            <a:r>
              <a:rPr lang="es-ES"/>
              <a:t> </a:t>
            </a:r>
            <a:r>
              <a:rPr lang="es-ES" err="1"/>
              <a:t>diam</a:t>
            </a:r>
            <a:r>
              <a:rPr lang="es-ES"/>
              <a:t> leo, </a:t>
            </a:r>
            <a:r>
              <a:rPr lang="es-ES" err="1"/>
              <a:t>sollicitudin</a:t>
            </a:r>
            <a:r>
              <a:rPr lang="es-ES"/>
              <a:t> id </a:t>
            </a:r>
            <a:r>
              <a:rPr lang="es-ES" err="1"/>
              <a:t>ligula</a:t>
            </a:r>
            <a:r>
              <a:rPr lang="es-ES"/>
              <a:t> in, </a:t>
            </a:r>
            <a:r>
              <a:rPr lang="es-ES" err="1"/>
              <a:t>faucibus</a:t>
            </a:r>
            <a:r>
              <a:rPr lang="es-ES"/>
              <a:t> </a:t>
            </a:r>
            <a:r>
              <a:rPr lang="es-ES" err="1"/>
              <a:t>iaculis</a:t>
            </a:r>
            <a:r>
              <a:rPr lang="es-ES"/>
              <a:t> </a:t>
            </a:r>
            <a:r>
              <a:rPr lang="es-ES" err="1"/>
              <a:t>lacus</a:t>
            </a:r>
            <a:r>
              <a:rPr lang="es-ES"/>
              <a:t>. </a:t>
            </a:r>
            <a:r>
              <a:rPr lang="es-ES" err="1"/>
              <a:t>Vestibulum</a:t>
            </a:r>
            <a:r>
              <a:rPr lang="es-ES"/>
              <a:t> </a:t>
            </a:r>
            <a:r>
              <a:rPr lang="es-ES" err="1"/>
              <a:t>nec</a:t>
            </a:r>
            <a:r>
              <a:rPr lang="es-ES"/>
              <a:t> </a:t>
            </a:r>
            <a:r>
              <a:rPr lang="es-ES" err="1"/>
              <a:t>elit</a:t>
            </a:r>
            <a:r>
              <a:rPr lang="es-ES"/>
              <a:t> </a:t>
            </a:r>
            <a:r>
              <a:rPr lang="es-ES" err="1"/>
              <a:t>rhoncus</a:t>
            </a:r>
            <a:r>
              <a:rPr lang="es-ES"/>
              <a:t>, </a:t>
            </a:r>
            <a:r>
              <a:rPr lang="es-ES" err="1"/>
              <a:t>varius</a:t>
            </a:r>
            <a:r>
              <a:rPr lang="es-ES"/>
              <a:t> </a:t>
            </a:r>
            <a:r>
              <a:rPr lang="es-ES" err="1"/>
              <a:t>arcu</a:t>
            </a:r>
            <a:r>
              <a:rPr lang="es-ES"/>
              <a:t> a, </a:t>
            </a:r>
            <a:r>
              <a:rPr lang="es-ES" err="1"/>
              <a:t>dapibus</a:t>
            </a:r>
            <a:r>
              <a:rPr lang="es-ES"/>
              <a:t> </a:t>
            </a:r>
            <a:r>
              <a:rPr lang="es-ES" err="1"/>
              <a:t>lorem</a:t>
            </a:r>
            <a:r>
              <a:rPr lang="es-ES"/>
              <a:t>. </a:t>
            </a:r>
            <a:r>
              <a:rPr lang="es-ES" err="1"/>
              <a:t>Phasellus</a:t>
            </a:r>
            <a:r>
              <a:rPr lang="es-ES"/>
              <a:t> </a:t>
            </a:r>
            <a:r>
              <a:rPr lang="es-ES" err="1"/>
              <a:t>tellus</a:t>
            </a:r>
            <a:r>
              <a:rPr lang="es-ES"/>
              <a:t> </a:t>
            </a:r>
            <a:r>
              <a:rPr lang="es-ES" err="1"/>
              <a:t>felis</a:t>
            </a:r>
            <a:r>
              <a:rPr lang="es-ES"/>
              <a:t>, </a:t>
            </a:r>
            <a:r>
              <a:rPr lang="es-ES" err="1"/>
              <a:t>pulvinar</a:t>
            </a:r>
            <a:r>
              <a:rPr lang="es-ES"/>
              <a:t> non tortor </a:t>
            </a:r>
            <a:r>
              <a:rPr lang="es-ES" err="1"/>
              <a:t>luctus</a:t>
            </a:r>
            <a:r>
              <a:rPr lang="es-ES"/>
              <a:t>, </a:t>
            </a:r>
            <a:r>
              <a:rPr lang="es-ES" err="1"/>
              <a:t>vulputate</a:t>
            </a:r>
            <a:r>
              <a:rPr lang="es-ES"/>
              <a:t> </a:t>
            </a:r>
            <a:r>
              <a:rPr lang="es-ES" err="1"/>
              <a:t>suscipit</a:t>
            </a:r>
            <a:r>
              <a:rPr lang="es-ES"/>
              <a:t> </a:t>
            </a:r>
            <a:r>
              <a:rPr lang="es-ES" err="1"/>
              <a:t>elit</a:t>
            </a:r>
            <a:r>
              <a:rPr lang="es-ES"/>
              <a:t>. </a:t>
            </a:r>
            <a:r>
              <a:rPr lang="es-ES" err="1"/>
              <a:t>Suspendisse</a:t>
            </a:r>
            <a:r>
              <a:rPr lang="es-ES"/>
              <a:t> </a:t>
            </a:r>
            <a:r>
              <a:rPr lang="es-ES" err="1"/>
              <a:t>potenti</a:t>
            </a:r>
            <a:r>
              <a:rPr lang="es-ES"/>
              <a:t>. </a:t>
            </a:r>
            <a:r>
              <a:rPr lang="es-ES" err="1"/>
              <a:t>Suspendisse</a:t>
            </a:r>
            <a:r>
              <a:rPr lang="es-ES"/>
              <a:t> a </a:t>
            </a:r>
            <a:r>
              <a:rPr lang="es-ES" err="1"/>
              <a:t>finibus</a:t>
            </a:r>
            <a:r>
              <a:rPr lang="es-ES"/>
              <a:t> dolor, a </a:t>
            </a:r>
            <a:r>
              <a:rPr lang="es-ES" err="1"/>
              <a:t>accumsan</a:t>
            </a:r>
            <a:r>
              <a:rPr lang="es-ES"/>
              <a:t> ante. </a:t>
            </a:r>
            <a:r>
              <a:rPr lang="es-ES" err="1"/>
              <a:t>Etiam</a:t>
            </a:r>
            <a:r>
              <a:rPr lang="es-ES"/>
              <a:t> </a:t>
            </a:r>
            <a:r>
              <a:rPr lang="es-ES" err="1"/>
              <a:t>rutrum</a:t>
            </a:r>
            <a:r>
              <a:rPr lang="es-ES"/>
              <a:t> mi et </a:t>
            </a:r>
            <a:r>
              <a:rPr lang="es-ES" err="1"/>
              <a:t>euismod</a:t>
            </a:r>
            <a:r>
              <a:rPr lang="es-ES"/>
              <a:t> </a:t>
            </a:r>
            <a:r>
              <a:rPr lang="es-ES" err="1"/>
              <a:t>lobortis</a:t>
            </a:r>
            <a:r>
              <a:rPr lang="es-ES"/>
              <a:t>. In </a:t>
            </a:r>
            <a:r>
              <a:rPr lang="es-ES" err="1"/>
              <a:t>eget</a:t>
            </a:r>
            <a:r>
              <a:rPr lang="es-ES"/>
              <a:t> tortor </a:t>
            </a:r>
            <a:r>
              <a:rPr lang="es-ES" err="1"/>
              <a:t>vel</a:t>
            </a:r>
            <a:r>
              <a:rPr lang="es-ES"/>
              <a:t> leo </a:t>
            </a:r>
            <a:r>
              <a:rPr lang="es-ES" err="1"/>
              <a:t>eleifend</a:t>
            </a:r>
            <a:r>
              <a:rPr lang="es-ES"/>
              <a:t> </a:t>
            </a:r>
            <a:r>
              <a:rPr lang="es-ES" err="1"/>
              <a:t>fringilla</a:t>
            </a:r>
            <a:r>
              <a:rPr lang="es-ES"/>
              <a:t> et </a:t>
            </a:r>
            <a:r>
              <a:rPr lang="es-ES" err="1"/>
              <a:t>ac</a:t>
            </a:r>
            <a:r>
              <a:rPr lang="es-ES"/>
              <a:t> </a:t>
            </a:r>
            <a:r>
              <a:rPr lang="es-ES" err="1"/>
              <a:t>elit</a:t>
            </a:r>
            <a:r>
              <a:rPr lang="es-ES"/>
              <a:t>. </a:t>
            </a:r>
            <a:r>
              <a:rPr lang="es-ES" err="1"/>
              <a:t>Etiam</a:t>
            </a:r>
            <a:r>
              <a:rPr lang="es-ES"/>
              <a:t> </a:t>
            </a:r>
            <a:r>
              <a:rPr lang="es-ES" err="1"/>
              <a:t>porttitor</a:t>
            </a:r>
            <a:r>
              <a:rPr lang="es-ES"/>
              <a:t> </a:t>
            </a:r>
            <a:r>
              <a:rPr lang="es-ES" err="1"/>
              <a:t>quam</a:t>
            </a:r>
            <a:r>
              <a:rPr lang="es-ES"/>
              <a:t> a </a:t>
            </a:r>
            <a:r>
              <a:rPr lang="es-ES" err="1"/>
              <a:t>sapien</a:t>
            </a:r>
            <a:r>
              <a:rPr lang="es-ES"/>
              <a:t> </a:t>
            </a:r>
            <a:r>
              <a:rPr lang="es-ES" err="1"/>
              <a:t>varius</a:t>
            </a:r>
            <a:r>
              <a:rPr lang="es-ES"/>
              <a:t>, in </a:t>
            </a:r>
            <a:r>
              <a:rPr lang="es-ES" err="1"/>
              <a:t>iaculis</a:t>
            </a:r>
            <a:r>
              <a:rPr lang="es-ES"/>
              <a:t> odio </a:t>
            </a:r>
            <a:r>
              <a:rPr lang="es-ES" err="1"/>
              <a:t>volutpat</a:t>
            </a:r>
            <a:r>
              <a:rPr lang="es-ES"/>
              <a:t>. </a:t>
            </a:r>
            <a:r>
              <a:rPr lang="es-ES" err="1"/>
              <a:t>Pellentesque</a:t>
            </a:r>
            <a:r>
              <a:rPr lang="es-ES"/>
              <a:t> </a:t>
            </a:r>
            <a:r>
              <a:rPr lang="es-ES" err="1"/>
              <a:t>sem</a:t>
            </a:r>
            <a:r>
              <a:rPr lang="es-ES"/>
              <a:t> </a:t>
            </a:r>
            <a:r>
              <a:rPr lang="es-ES" err="1"/>
              <a:t>diam</a:t>
            </a:r>
            <a:r>
              <a:rPr lang="es-ES"/>
              <a:t>, </a:t>
            </a:r>
            <a:r>
              <a:rPr lang="es-ES" err="1"/>
              <a:t>blandit</a:t>
            </a:r>
            <a:r>
              <a:rPr lang="es-ES"/>
              <a:t> </a:t>
            </a:r>
            <a:r>
              <a:rPr lang="es-ES" err="1"/>
              <a:t>ac</a:t>
            </a:r>
            <a:r>
              <a:rPr lang="es-ES"/>
              <a:t> </a:t>
            </a:r>
            <a:r>
              <a:rPr lang="es-ES" err="1"/>
              <a:t>augue</a:t>
            </a:r>
            <a:r>
              <a:rPr lang="es-ES"/>
              <a:t> </a:t>
            </a:r>
            <a:r>
              <a:rPr lang="es-ES" err="1"/>
              <a:t>quis</a:t>
            </a:r>
            <a:r>
              <a:rPr lang="es-ES"/>
              <a:t>, </a:t>
            </a:r>
            <a:r>
              <a:rPr lang="es-ES" err="1"/>
              <a:t>venenatis</a:t>
            </a:r>
            <a:r>
              <a:rPr lang="es-ES"/>
              <a:t> </a:t>
            </a:r>
            <a:r>
              <a:rPr lang="es-ES" err="1"/>
              <a:t>dignissim</a:t>
            </a:r>
            <a:r>
              <a:rPr lang="es-ES"/>
              <a:t> mi. </a:t>
            </a:r>
          </a:p>
        </p:txBody>
      </p:sp>
      <p:sp>
        <p:nvSpPr>
          <p:cNvPr id="6" name="Marcador de texto 3">
            <a:extLst>
              <a:ext uri="{FF2B5EF4-FFF2-40B4-BE49-F238E27FC236}">
                <a16:creationId xmlns:a16="http://schemas.microsoft.com/office/drawing/2014/main" id="{BEBC8779-2A46-4A37-B7E0-BC11A230243C}"/>
              </a:ext>
            </a:extLst>
          </p:cNvPr>
          <p:cNvSpPr>
            <a:spLocks noGrp="1"/>
          </p:cNvSpPr>
          <p:nvPr>
            <p:ph type="body" sz="quarter" idx="12" hasCustomPrompt="1"/>
          </p:nvPr>
        </p:nvSpPr>
        <p:spPr>
          <a:xfrm>
            <a:off x="11641102" y="0"/>
            <a:ext cx="550899" cy="6858000"/>
          </a:xfrm>
          <a:prstGeom prst="rect">
            <a:avLst/>
          </a:prstGeom>
          <a:solidFill>
            <a:schemeClr val="accent1"/>
          </a:solidFill>
        </p:spPr>
        <p:txBody>
          <a:bodyPr vert="vert270" anchor="ctr"/>
          <a:lstStyle>
            <a:lvl1pPr marL="494507" indent="0">
              <a:lnSpc>
                <a:spcPts val="1550"/>
              </a:lnSpc>
              <a:buNone/>
              <a:defRPr sz="1100">
                <a:latin typeface="DM Mono" panose="020B0509040201040103" pitchFamily="49" charset="0"/>
              </a:defRPr>
            </a:lvl1pPr>
          </a:lstStyle>
          <a:p>
            <a:pPr lvl="0"/>
            <a:r>
              <a:rPr lang="es-ES"/>
              <a:t>Cintillo  informativo / Puede tener secciones / Esto es un ejemplo</a:t>
            </a:r>
          </a:p>
        </p:txBody>
      </p:sp>
    </p:spTree>
    <p:extLst>
      <p:ext uri="{BB962C8B-B14F-4D97-AF65-F5344CB8AC3E}">
        <p14:creationId xmlns:p14="http://schemas.microsoft.com/office/powerpoint/2010/main" val="119839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_TextoFull_1.2">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A25209BD-E7DB-4B7A-B5E2-085ECB875436}"/>
              </a:ext>
            </a:extLst>
          </p:cNvPr>
          <p:cNvSpPr>
            <a:spLocks noGrp="1"/>
          </p:cNvSpPr>
          <p:nvPr>
            <p:ph type="body" sz="quarter" idx="10" hasCustomPrompt="1"/>
          </p:nvPr>
        </p:nvSpPr>
        <p:spPr>
          <a:xfrm>
            <a:off x="532641" y="531019"/>
            <a:ext cx="8065820" cy="5795963"/>
          </a:xfrm>
          <a:prstGeom prst="rect">
            <a:avLst/>
          </a:prstGeom>
        </p:spPr>
        <p:txBody>
          <a:bodyPr wrap="square" lIns="0" tIns="0" rIns="0" bIns="0" anchor="t">
            <a:noAutofit/>
          </a:bodyPr>
          <a:lstStyle>
            <a:lvl1pPr marL="0" indent="0" algn="l">
              <a:lnSpc>
                <a:spcPts val="4200"/>
              </a:lnSpc>
              <a:buNone/>
              <a:defRPr sz="3500">
                <a:solidFill>
                  <a:schemeClr val="tx2"/>
                </a:solidFill>
              </a:defRPr>
            </a:lvl1pPr>
          </a:lstStyle>
          <a:p>
            <a:pPr lvl="0"/>
            <a:r>
              <a:rPr lang="es-ES" err="1"/>
              <a:t>Lorem</a:t>
            </a:r>
            <a:r>
              <a:rPr lang="es-ES"/>
              <a:t> </a:t>
            </a:r>
            <a:r>
              <a:rPr lang="es-ES" err="1"/>
              <a:t>ipsum</a:t>
            </a:r>
            <a:r>
              <a:rPr lang="es-ES"/>
              <a:t> dolor </a:t>
            </a:r>
            <a:r>
              <a:rPr lang="es-ES" err="1"/>
              <a:t>sit</a:t>
            </a:r>
            <a:r>
              <a:rPr lang="es-ES"/>
              <a:t> </a:t>
            </a:r>
            <a:r>
              <a:rPr lang="es-ES" err="1"/>
              <a:t>amet</a:t>
            </a:r>
            <a:r>
              <a:rPr lang="es-ES"/>
              <a:t>, </a:t>
            </a:r>
            <a:r>
              <a:rPr lang="es-ES" err="1"/>
              <a:t>consectetur</a:t>
            </a:r>
            <a:r>
              <a:rPr lang="es-ES"/>
              <a:t> </a:t>
            </a:r>
            <a:r>
              <a:rPr lang="es-ES" err="1"/>
              <a:t>adipiscing</a:t>
            </a:r>
            <a:r>
              <a:rPr lang="es-ES"/>
              <a:t> </a:t>
            </a:r>
            <a:r>
              <a:rPr lang="es-ES" err="1"/>
              <a:t>elit</a:t>
            </a:r>
            <a:r>
              <a:rPr lang="es-ES"/>
              <a:t>. </a:t>
            </a:r>
            <a:r>
              <a:rPr lang="es-ES" err="1"/>
              <a:t>Integer</a:t>
            </a:r>
            <a:r>
              <a:rPr lang="es-ES"/>
              <a:t> </a:t>
            </a:r>
            <a:r>
              <a:rPr lang="es-ES" err="1"/>
              <a:t>diam</a:t>
            </a:r>
            <a:r>
              <a:rPr lang="es-ES"/>
              <a:t> leo, </a:t>
            </a:r>
            <a:r>
              <a:rPr lang="es-ES" err="1"/>
              <a:t>sollicitudin</a:t>
            </a:r>
            <a:r>
              <a:rPr lang="es-ES"/>
              <a:t> id </a:t>
            </a:r>
            <a:r>
              <a:rPr lang="es-ES" err="1"/>
              <a:t>ligula</a:t>
            </a:r>
            <a:r>
              <a:rPr lang="es-ES"/>
              <a:t> in, </a:t>
            </a:r>
            <a:r>
              <a:rPr lang="es-ES" err="1"/>
              <a:t>faucibus</a:t>
            </a:r>
            <a:r>
              <a:rPr lang="es-ES"/>
              <a:t> </a:t>
            </a:r>
            <a:r>
              <a:rPr lang="es-ES" err="1"/>
              <a:t>iaculis</a:t>
            </a:r>
            <a:r>
              <a:rPr lang="es-ES"/>
              <a:t> </a:t>
            </a:r>
            <a:r>
              <a:rPr lang="es-ES" err="1"/>
              <a:t>lacus</a:t>
            </a:r>
            <a:r>
              <a:rPr lang="es-ES"/>
              <a:t>. </a:t>
            </a:r>
            <a:r>
              <a:rPr lang="es-ES" err="1"/>
              <a:t>Vestibulum</a:t>
            </a:r>
            <a:r>
              <a:rPr lang="es-ES"/>
              <a:t> </a:t>
            </a:r>
            <a:r>
              <a:rPr lang="es-ES" err="1"/>
              <a:t>nec</a:t>
            </a:r>
            <a:r>
              <a:rPr lang="es-ES"/>
              <a:t> </a:t>
            </a:r>
            <a:r>
              <a:rPr lang="es-ES" err="1"/>
              <a:t>elit</a:t>
            </a:r>
            <a:r>
              <a:rPr lang="es-ES"/>
              <a:t> </a:t>
            </a:r>
            <a:r>
              <a:rPr lang="es-ES" err="1"/>
              <a:t>rhoncus</a:t>
            </a:r>
            <a:r>
              <a:rPr lang="es-ES"/>
              <a:t>, </a:t>
            </a:r>
            <a:r>
              <a:rPr lang="es-ES" err="1"/>
              <a:t>varius</a:t>
            </a:r>
            <a:r>
              <a:rPr lang="es-ES"/>
              <a:t> </a:t>
            </a:r>
            <a:r>
              <a:rPr lang="es-ES" err="1"/>
              <a:t>arcu</a:t>
            </a:r>
            <a:r>
              <a:rPr lang="es-ES"/>
              <a:t> a, </a:t>
            </a:r>
            <a:r>
              <a:rPr lang="es-ES" err="1"/>
              <a:t>dapibus</a:t>
            </a:r>
            <a:r>
              <a:rPr lang="es-ES"/>
              <a:t> </a:t>
            </a:r>
            <a:r>
              <a:rPr lang="es-ES" err="1"/>
              <a:t>lorem</a:t>
            </a:r>
            <a:r>
              <a:rPr lang="es-ES"/>
              <a:t>. </a:t>
            </a:r>
            <a:r>
              <a:rPr lang="es-ES" err="1"/>
              <a:t>Phasellus</a:t>
            </a:r>
            <a:r>
              <a:rPr lang="es-ES"/>
              <a:t> </a:t>
            </a:r>
            <a:r>
              <a:rPr lang="es-ES" err="1"/>
              <a:t>tellus</a:t>
            </a:r>
            <a:r>
              <a:rPr lang="es-ES"/>
              <a:t> </a:t>
            </a:r>
            <a:r>
              <a:rPr lang="es-ES" err="1"/>
              <a:t>felis</a:t>
            </a:r>
            <a:r>
              <a:rPr lang="es-ES"/>
              <a:t>, </a:t>
            </a:r>
            <a:r>
              <a:rPr lang="es-ES" err="1"/>
              <a:t>pulvinar</a:t>
            </a:r>
            <a:r>
              <a:rPr lang="es-ES"/>
              <a:t> non tortor </a:t>
            </a:r>
            <a:r>
              <a:rPr lang="es-ES" err="1"/>
              <a:t>luctus</a:t>
            </a:r>
            <a:r>
              <a:rPr lang="es-ES"/>
              <a:t>, </a:t>
            </a:r>
            <a:r>
              <a:rPr lang="es-ES" err="1"/>
              <a:t>vulputate</a:t>
            </a:r>
            <a:r>
              <a:rPr lang="es-ES"/>
              <a:t> </a:t>
            </a:r>
            <a:r>
              <a:rPr lang="es-ES" err="1"/>
              <a:t>suscipit</a:t>
            </a:r>
            <a:r>
              <a:rPr lang="es-ES"/>
              <a:t> </a:t>
            </a:r>
            <a:r>
              <a:rPr lang="es-ES" err="1"/>
              <a:t>elit</a:t>
            </a:r>
            <a:r>
              <a:rPr lang="es-ES"/>
              <a:t>. </a:t>
            </a:r>
            <a:r>
              <a:rPr lang="es-ES" err="1"/>
              <a:t>Suspendisse</a:t>
            </a:r>
            <a:r>
              <a:rPr lang="es-ES"/>
              <a:t> </a:t>
            </a:r>
            <a:r>
              <a:rPr lang="es-ES" err="1"/>
              <a:t>potenti</a:t>
            </a:r>
            <a:r>
              <a:rPr lang="es-ES"/>
              <a:t>. </a:t>
            </a:r>
            <a:r>
              <a:rPr lang="es-ES" err="1"/>
              <a:t>Suspendisse</a:t>
            </a:r>
            <a:r>
              <a:rPr lang="es-ES"/>
              <a:t> a </a:t>
            </a:r>
            <a:r>
              <a:rPr lang="es-ES" err="1"/>
              <a:t>finibus</a:t>
            </a:r>
            <a:r>
              <a:rPr lang="es-ES"/>
              <a:t> dolor, a </a:t>
            </a:r>
            <a:r>
              <a:rPr lang="es-ES" err="1"/>
              <a:t>accumsan</a:t>
            </a:r>
            <a:r>
              <a:rPr lang="es-ES"/>
              <a:t> ante. </a:t>
            </a:r>
            <a:r>
              <a:rPr lang="es-ES" err="1"/>
              <a:t>Etiam</a:t>
            </a:r>
            <a:r>
              <a:rPr lang="es-ES"/>
              <a:t> </a:t>
            </a:r>
            <a:r>
              <a:rPr lang="es-ES" err="1"/>
              <a:t>rutrum</a:t>
            </a:r>
            <a:r>
              <a:rPr lang="es-ES"/>
              <a:t> mi et </a:t>
            </a:r>
            <a:r>
              <a:rPr lang="es-ES" err="1"/>
              <a:t>euismod</a:t>
            </a:r>
            <a:r>
              <a:rPr lang="es-ES"/>
              <a:t> </a:t>
            </a:r>
            <a:r>
              <a:rPr lang="es-ES" err="1"/>
              <a:t>lobortis</a:t>
            </a:r>
            <a:r>
              <a:rPr lang="es-ES"/>
              <a:t>. In </a:t>
            </a:r>
            <a:r>
              <a:rPr lang="es-ES" err="1"/>
              <a:t>eget</a:t>
            </a:r>
            <a:r>
              <a:rPr lang="es-ES"/>
              <a:t> tortor </a:t>
            </a:r>
            <a:r>
              <a:rPr lang="es-ES" err="1"/>
              <a:t>vel</a:t>
            </a:r>
            <a:r>
              <a:rPr lang="es-ES"/>
              <a:t> leo </a:t>
            </a:r>
            <a:r>
              <a:rPr lang="es-ES" err="1"/>
              <a:t>eleifend</a:t>
            </a:r>
            <a:r>
              <a:rPr lang="es-ES"/>
              <a:t> </a:t>
            </a:r>
            <a:r>
              <a:rPr lang="es-ES" err="1"/>
              <a:t>fringilla</a:t>
            </a:r>
            <a:r>
              <a:rPr lang="es-ES"/>
              <a:t> et </a:t>
            </a:r>
            <a:r>
              <a:rPr lang="es-ES" err="1"/>
              <a:t>ac</a:t>
            </a:r>
            <a:r>
              <a:rPr lang="es-ES"/>
              <a:t> </a:t>
            </a:r>
            <a:r>
              <a:rPr lang="es-ES" err="1"/>
              <a:t>elit</a:t>
            </a:r>
            <a:endParaRPr lang="es-ES"/>
          </a:p>
        </p:txBody>
      </p:sp>
      <p:sp>
        <p:nvSpPr>
          <p:cNvPr id="6" name="Marcador de texto 3">
            <a:extLst>
              <a:ext uri="{FF2B5EF4-FFF2-40B4-BE49-F238E27FC236}">
                <a16:creationId xmlns:a16="http://schemas.microsoft.com/office/drawing/2014/main" id="{BEBC8779-2A46-4A37-B7E0-BC11A230243C}"/>
              </a:ext>
            </a:extLst>
          </p:cNvPr>
          <p:cNvSpPr>
            <a:spLocks noGrp="1"/>
          </p:cNvSpPr>
          <p:nvPr>
            <p:ph type="body" sz="quarter" idx="12" hasCustomPrompt="1"/>
          </p:nvPr>
        </p:nvSpPr>
        <p:spPr>
          <a:xfrm>
            <a:off x="11641102" y="0"/>
            <a:ext cx="550899" cy="6858000"/>
          </a:xfrm>
          <a:prstGeom prst="rect">
            <a:avLst/>
          </a:prstGeom>
          <a:solidFill>
            <a:schemeClr val="accent1"/>
          </a:solidFill>
        </p:spPr>
        <p:txBody>
          <a:bodyPr vert="vert270" anchor="ctr"/>
          <a:lstStyle>
            <a:lvl1pPr marL="494507" indent="0">
              <a:lnSpc>
                <a:spcPts val="1550"/>
              </a:lnSpc>
              <a:buNone/>
              <a:defRPr sz="1100">
                <a:latin typeface="DM Mono" panose="020B0509040201040103" pitchFamily="49" charset="0"/>
              </a:defRPr>
            </a:lvl1pPr>
          </a:lstStyle>
          <a:p>
            <a:pPr lvl="0"/>
            <a:r>
              <a:rPr lang="es-ES"/>
              <a:t>Cintillo  informativo / Puede tener secciones / Esto es un ejemplo</a:t>
            </a:r>
          </a:p>
        </p:txBody>
      </p:sp>
    </p:spTree>
    <p:extLst>
      <p:ext uri="{BB962C8B-B14F-4D97-AF65-F5344CB8AC3E}">
        <p14:creationId xmlns:p14="http://schemas.microsoft.com/office/powerpoint/2010/main" val="3828684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_Full IMG_1.1">
    <p:spTree>
      <p:nvGrpSpPr>
        <p:cNvPr id="1" name=""/>
        <p:cNvGrpSpPr/>
        <p:nvPr/>
      </p:nvGrpSpPr>
      <p:grpSpPr>
        <a:xfrm>
          <a:off x="0" y="0"/>
          <a:ext cx="0" cy="0"/>
          <a:chOff x="0" y="0"/>
          <a:chExt cx="0" cy="0"/>
        </a:xfrm>
      </p:grpSpPr>
      <p:sp>
        <p:nvSpPr>
          <p:cNvPr id="7" name="Marcador de posición de imagen 6">
            <a:extLst>
              <a:ext uri="{FF2B5EF4-FFF2-40B4-BE49-F238E27FC236}">
                <a16:creationId xmlns:a16="http://schemas.microsoft.com/office/drawing/2014/main" id="{4C5ED92F-C7B6-4494-9435-4CDBF74DED5B}"/>
              </a:ext>
            </a:extLst>
          </p:cNvPr>
          <p:cNvSpPr>
            <a:spLocks noGrp="1"/>
          </p:cNvSpPr>
          <p:nvPr>
            <p:ph type="pic" sz="quarter" idx="11" hasCustomPrompt="1"/>
          </p:nvPr>
        </p:nvSpPr>
        <p:spPr>
          <a:xfrm>
            <a:off x="0" y="0"/>
            <a:ext cx="11641102" cy="6858000"/>
          </a:xfrm>
          <a:prstGeom prst="rect">
            <a:avLst/>
          </a:prstGeom>
        </p:spPr>
        <p:txBody>
          <a:bodyPr/>
          <a:lstStyle>
            <a:lvl1pPr>
              <a:buNone/>
              <a:defRPr sz="1100">
                <a:latin typeface="DM Mono" panose="020B0509040201040103" pitchFamily="49" charset="0"/>
              </a:defRPr>
            </a:lvl1pPr>
          </a:lstStyle>
          <a:p>
            <a:r>
              <a:rPr lang="es-ES"/>
              <a:t>Inserta imagen</a:t>
            </a:r>
          </a:p>
        </p:txBody>
      </p:sp>
      <p:sp>
        <p:nvSpPr>
          <p:cNvPr id="6" name="Marcador de texto 3">
            <a:extLst>
              <a:ext uri="{FF2B5EF4-FFF2-40B4-BE49-F238E27FC236}">
                <a16:creationId xmlns:a16="http://schemas.microsoft.com/office/drawing/2014/main" id="{66F4B9C8-DD42-433F-BB9F-E763A102EBF7}"/>
              </a:ext>
            </a:extLst>
          </p:cNvPr>
          <p:cNvSpPr>
            <a:spLocks noGrp="1"/>
          </p:cNvSpPr>
          <p:nvPr>
            <p:ph type="body" sz="quarter" idx="12" hasCustomPrompt="1"/>
          </p:nvPr>
        </p:nvSpPr>
        <p:spPr>
          <a:xfrm>
            <a:off x="11641102" y="0"/>
            <a:ext cx="550899" cy="6858000"/>
          </a:xfrm>
          <a:prstGeom prst="rect">
            <a:avLst/>
          </a:prstGeom>
          <a:solidFill>
            <a:schemeClr val="accent1"/>
          </a:solidFill>
        </p:spPr>
        <p:txBody>
          <a:bodyPr vert="vert270" anchor="ctr"/>
          <a:lstStyle>
            <a:lvl1pPr marL="494507" indent="0">
              <a:lnSpc>
                <a:spcPts val="1550"/>
              </a:lnSpc>
              <a:buNone/>
              <a:defRPr sz="1100">
                <a:latin typeface="DM Mono" panose="020B0509040201040103" pitchFamily="49" charset="0"/>
              </a:defRPr>
            </a:lvl1pPr>
          </a:lstStyle>
          <a:p>
            <a:pPr lvl="0"/>
            <a:r>
              <a:rPr lang="es-ES"/>
              <a:t>Cintillo  informativo / Puede tener secciones / Esto es un ejemplo</a:t>
            </a:r>
          </a:p>
        </p:txBody>
      </p:sp>
    </p:spTree>
    <p:extLst>
      <p:ext uri="{BB962C8B-B14F-4D97-AF65-F5344CB8AC3E}">
        <p14:creationId xmlns:p14="http://schemas.microsoft.com/office/powerpoint/2010/main" val="6796077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_Full IMG_1.2">
    <p:spTree>
      <p:nvGrpSpPr>
        <p:cNvPr id="1" name=""/>
        <p:cNvGrpSpPr/>
        <p:nvPr/>
      </p:nvGrpSpPr>
      <p:grpSpPr>
        <a:xfrm>
          <a:off x="0" y="0"/>
          <a:ext cx="0" cy="0"/>
          <a:chOff x="0" y="0"/>
          <a:chExt cx="0" cy="0"/>
        </a:xfrm>
      </p:grpSpPr>
      <p:sp>
        <p:nvSpPr>
          <p:cNvPr id="7" name="Marcador de posición de imagen 6">
            <a:extLst>
              <a:ext uri="{FF2B5EF4-FFF2-40B4-BE49-F238E27FC236}">
                <a16:creationId xmlns:a16="http://schemas.microsoft.com/office/drawing/2014/main" id="{4C5ED92F-C7B6-4494-9435-4CDBF74DED5B}"/>
              </a:ext>
            </a:extLst>
          </p:cNvPr>
          <p:cNvSpPr>
            <a:spLocks noGrp="1"/>
          </p:cNvSpPr>
          <p:nvPr>
            <p:ph type="pic" sz="quarter" idx="11" hasCustomPrompt="1"/>
          </p:nvPr>
        </p:nvSpPr>
        <p:spPr>
          <a:xfrm>
            <a:off x="262749" y="0"/>
            <a:ext cx="11125925" cy="6858000"/>
          </a:xfrm>
          <a:prstGeom prst="rect">
            <a:avLst/>
          </a:prstGeom>
        </p:spPr>
        <p:txBody>
          <a:bodyPr/>
          <a:lstStyle>
            <a:lvl1pPr>
              <a:buNone/>
              <a:defRPr sz="1100">
                <a:latin typeface="DM Mono" panose="020B0509040201040103" pitchFamily="49" charset="0"/>
              </a:defRPr>
            </a:lvl1pPr>
          </a:lstStyle>
          <a:p>
            <a:r>
              <a:rPr lang="es-ES"/>
              <a:t>Inserta imagen</a:t>
            </a:r>
          </a:p>
        </p:txBody>
      </p:sp>
      <p:sp>
        <p:nvSpPr>
          <p:cNvPr id="9" name="Marcador de texto 3">
            <a:extLst>
              <a:ext uri="{FF2B5EF4-FFF2-40B4-BE49-F238E27FC236}">
                <a16:creationId xmlns:a16="http://schemas.microsoft.com/office/drawing/2014/main" id="{FB3A4E57-F38F-44E5-AA2C-D8588EBDE383}"/>
              </a:ext>
            </a:extLst>
          </p:cNvPr>
          <p:cNvSpPr>
            <a:spLocks noGrp="1"/>
          </p:cNvSpPr>
          <p:nvPr>
            <p:ph type="body" sz="quarter" idx="12" hasCustomPrompt="1"/>
          </p:nvPr>
        </p:nvSpPr>
        <p:spPr>
          <a:xfrm>
            <a:off x="11641102" y="0"/>
            <a:ext cx="550899" cy="6858000"/>
          </a:xfrm>
          <a:prstGeom prst="rect">
            <a:avLst/>
          </a:prstGeom>
          <a:solidFill>
            <a:schemeClr val="accent1"/>
          </a:solidFill>
        </p:spPr>
        <p:txBody>
          <a:bodyPr vert="vert270" anchor="ctr"/>
          <a:lstStyle>
            <a:lvl1pPr marL="494507" indent="0">
              <a:lnSpc>
                <a:spcPts val="1550"/>
              </a:lnSpc>
              <a:buNone/>
              <a:defRPr sz="1100">
                <a:latin typeface="DM Mono" panose="020B0509040201040103" pitchFamily="49" charset="0"/>
              </a:defRPr>
            </a:lvl1pPr>
          </a:lstStyle>
          <a:p>
            <a:pPr lvl="0"/>
            <a:r>
              <a:rPr lang="es-ES"/>
              <a:t>Cintillo  informativo / Puede tener secciones / Esto es un ejemplo</a:t>
            </a:r>
          </a:p>
        </p:txBody>
      </p:sp>
    </p:spTree>
    <p:extLst>
      <p:ext uri="{BB962C8B-B14F-4D97-AF65-F5344CB8AC3E}">
        <p14:creationId xmlns:p14="http://schemas.microsoft.com/office/powerpoint/2010/main" val="4036458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_Full IMG_1.3">
    <p:spTree>
      <p:nvGrpSpPr>
        <p:cNvPr id="1" name=""/>
        <p:cNvGrpSpPr/>
        <p:nvPr/>
      </p:nvGrpSpPr>
      <p:grpSpPr>
        <a:xfrm>
          <a:off x="0" y="0"/>
          <a:ext cx="0" cy="0"/>
          <a:chOff x="0" y="0"/>
          <a:chExt cx="0" cy="0"/>
        </a:xfrm>
      </p:grpSpPr>
      <p:sp>
        <p:nvSpPr>
          <p:cNvPr id="7" name="Marcador de posición de imagen 6">
            <a:extLst>
              <a:ext uri="{FF2B5EF4-FFF2-40B4-BE49-F238E27FC236}">
                <a16:creationId xmlns:a16="http://schemas.microsoft.com/office/drawing/2014/main" id="{4C5ED92F-C7B6-4494-9435-4CDBF74DED5B}"/>
              </a:ext>
            </a:extLst>
          </p:cNvPr>
          <p:cNvSpPr>
            <a:spLocks noGrp="1"/>
          </p:cNvSpPr>
          <p:nvPr>
            <p:ph type="pic" sz="quarter" idx="11" hasCustomPrompt="1"/>
          </p:nvPr>
        </p:nvSpPr>
        <p:spPr>
          <a:xfrm>
            <a:off x="262749" y="260350"/>
            <a:ext cx="11125925" cy="6337300"/>
          </a:xfrm>
          <a:prstGeom prst="rect">
            <a:avLst/>
          </a:prstGeom>
        </p:spPr>
        <p:txBody>
          <a:bodyPr/>
          <a:lstStyle>
            <a:lvl1pPr>
              <a:buNone/>
              <a:defRPr sz="1100">
                <a:latin typeface="DM Mono" panose="020B0509040201040103" pitchFamily="49" charset="0"/>
              </a:defRPr>
            </a:lvl1pPr>
          </a:lstStyle>
          <a:p>
            <a:r>
              <a:rPr lang="es-ES"/>
              <a:t>Inserta imagen</a:t>
            </a:r>
          </a:p>
        </p:txBody>
      </p:sp>
      <p:sp>
        <p:nvSpPr>
          <p:cNvPr id="6" name="Marcador de texto 3">
            <a:extLst>
              <a:ext uri="{FF2B5EF4-FFF2-40B4-BE49-F238E27FC236}">
                <a16:creationId xmlns:a16="http://schemas.microsoft.com/office/drawing/2014/main" id="{6C5BCA9D-8352-4430-81B1-72DE19500BF6}"/>
              </a:ext>
            </a:extLst>
          </p:cNvPr>
          <p:cNvSpPr>
            <a:spLocks noGrp="1"/>
          </p:cNvSpPr>
          <p:nvPr>
            <p:ph type="body" sz="quarter" idx="12" hasCustomPrompt="1"/>
          </p:nvPr>
        </p:nvSpPr>
        <p:spPr>
          <a:xfrm>
            <a:off x="11641102" y="0"/>
            <a:ext cx="550899" cy="6858000"/>
          </a:xfrm>
          <a:prstGeom prst="rect">
            <a:avLst/>
          </a:prstGeom>
          <a:solidFill>
            <a:schemeClr val="accent1"/>
          </a:solidFill>
        </p:spPr>
        <p:txBody>
          <a:bodyPr vert="vert270" anchor="ctr"/>
          <a:lstStyle>
            <a:lvl1pPr marL="494507" indent="0">
              <a:lnSpc>
                <a:spcPts val="1550"/>
              </a:lnSpc>
              <a:buNone/>
              <a:defRPr sz="1100">
                <a:latin typeface="DM Mono" panose="020B0509040201040103" pitchFamily="49" charset="0"/>
              </a:defRPr>
            </a:lvl1pPr>
          </a:lstStyle>
          <a:p>
            <a:pPr lvl="0"/>
            <a:r>
              <a:rPr lang="es-ES"/>
              <a:t>Cintillo  informativo / Puede tener secciones / Esto es un ejemplo</a:t>
            </a:r>
          </a:p>
        </p:txBody>
      </p:sp>
    </p:spTree>
    <p:extLst>
      <p:ext uri="{BB962C8B-B14F-4D97-AF65-F5344CB8AC3E}">
        <p14:creationId xmlns:p14="http://schemas.microsoft.com/office/powerpoint/2010/main" val="2562080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_Full IMG_1.4">
    <p:spTree>
      <p:nvGrpSpPr>
        <p:cNvPr id="1" name=""/>
        <p:cNvGrpSpPr/>
        <p:nvPr/>
      </p:nvGrpSpPr>
      <p:grpSpPr>
        <a:xfrm>
          <a:off x="0" y="0"/>
          <a:ext cx="0" cy="0"/>
          <a:chOff x="0" y="0"/>
          <a:chExt cx="0" cy="0"/>
        </a:xfrm>
      </p:grpSpPr>
      <p:sp>
        <p:nvSpPr>
          <p:cNvPr id="7" name="Marcador de posición de imagen 6">
            <a:extLst>
              <a:ext uri="{FF2B5EF4-FFF2-40B4-BE49-F238E27FC236}">
                <a16:creationId xmlns:a16="http://schemas.microsoft.com/office/drawing/2014/main" id="{4C5ED92F-C7B6-4494-9435-4CDBF74DED5B}"/>
              </a:ext>
            </a:extLst>
          </p:cNvPr>
          <p:cNvSpPr>
            <a:spLocks noGrp="1"/>
          </p:cNvSpPr>
          <p:nvPr>
            <p:ph type="pic" sz="quarter" idx="11" hasCustomPrompt="1"/>
          </p:nvPr>
        </p:nvSpPr>
        <p:spPr>
          <a:xfrm>
            <a:off x="532641" y="0"/>
            <a:ext cx="10586139" cy="6858000"/>
          </a:xfrm>
          <a:prstGeom prst="rect">
            <a:avLst/>
          </a:prstGeom>
        </p:spPr>
        <p:txBody>
          <a:bodyPr/>
          <a:lstStyle>
            <a:lvl1pPr>
              <a:buNone/>
              <a:defRPr sz="1100">
                <a:latin typeface="DM Mono" panose="020B0509040201040103" pitchFamily="49" charset="0"/>
              </a:defRPr>
            </a:lvl1pPr>
          </a:lstStyle>
          <a:p>
            <a:r>
              <a:rPr lang="es-ES"/>
              <a:t>Inserta imagen</a:t>
            </a:r>
          </a:p>
        </p:txBody>
      </p:sp>
      <p:sp>
        <p:nvSpPr>
          <p:cNvPr id="6" name="Marcador de texto 3">
            <a:extLst>
              <a:ext uri="{FF2B5EF4-FFF2-40B4-BE49-F238E27FC236}">
                <a16:creationId xmlns:a16="http://schemas.microsoft.com/office/drawing/2014/main" id="{26EECB6B-9369-41A0-8888-707E3D4B2092}"/>
              </a:ext>
            </a:extLst>
          </p:cNvPr>
          <p:cNvSpPr>
            <a:spLocks noGrp="1"/>
          </p:cNvSpPr>
          <p:nvPr>
            <p:ph type="body" sz="quarter" idx="12" hasCustomPrompt="1"/>
          </p:nvPr>
        </p:nvSpPr>
        <p:spPr>
          <a:xfrm>
            <a:off x="11641102" y="0"/>
            <a:ext cx="550899" cy="6858000"/>
          </a:xfrm>
          <a:prstGeom prst="rect">
            <a:avLst/>
          </a:prstGeom>
          <a:solidFill>
            <a:schemeClr val="accent1"/>
          </a:solidFill>
        </p:spPr>
        <p:txBody>
          <a:bodyPr vert="vert270" anchor="ctr"/>
          <a:lstStyle>
            <a:lvl1pPr marL="494507" indent="0">
              <a:lnSpc>
                <a:spcPts val="1550"/>
              </a:lnSpc>
              <a:buNone/>
              <a:defRPr sz="1100">
                <a:latin typeface="DM Mono" panose="020B0509040201040103" pitchFamily="49" charset="0"/>
              </a:defRPr>
            </a:lvl1pPr>
          </a:lstStyle>
          <a:p>
            <a:pPr lvl="0"/>
            <a:r>
              <a:rPr lang="es-ES"/>
              <a:t>Cintillo  informativo / Puede tener secciones / Esto es un ejemplo</a:t>
            </a:r>
          </a:p>
        </p:txBody>
      </p:sp>
    </p:spTree>
    <p:extLst>
      <p:ext uri="{BB962C8B-B14F-4D97-AF65-F5344CB8AC3E}">
        <p14:creationId xmlns:p14="http://schemas.microsoft.com/office/powerpoint/2010/main" val="36167623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_Full IMG_1.5">
    <p:spTree>
      <p:nvGrpSpPr>
        <p:cNvPr id="1" name=""/>
        <p:cNvGrpSpPr/>
        <p:nvPr/>
      </p:nvGrpSpPr>
      <p:grpSpPr>
        <a:xfrm>
          <a:off x="0" y="0"/>
          <a:ext cx="0" cy="0"/>
          <a:chOff x="0" y="0"/>
          <a:chExt cx="0" cy="0"/>
        </a:xfrm>
      </p:grpSpPr>
      <p:sp>
        <p:nvSpPr>
          <p:cNvPr id="7" name="Marcador de posición de imagen 6">
            <a:extLst>
              <a:ext uri="{FF2B5EF4-FFF2-40B4-BE49-F238E27FC236}">
                <a16:creationId xmlns:a16="http://schemas.microsoft.com/office/drawing/2014/main" id="{4C5ED92F-C7B6-4494-9435-4CDBF74DED5B}"/>
              </a:ext>
            </a:extLst>
          </p:cNvPr>
          <p:cNvSpPr>
            <a:spLocks noGrp="1"/>
          </p:cNvSpPr>
          <p:nvPr>
            <p:ph type="pic" sz="quarter" idx="11" hasCustomPrompt="1"/>
          </p:nvPr>
        </p:nvSpPr>
        <p:spPr>
          <a:xfrm>
            <a:off x="532641" y="1"/>
            <a:ext cx="10586139" cy="6326982"/>
          </a:xfrm>
          <a:prstGeom prst="rect">
            <a:avLst/>
          </a:prstGeom>
        </p:spPr>
        <p:txBody>
          <a:bodyPr/>
          <a:lstStyle>
            <a:lvl1pPr>
              <a:buNone/>
              <a:defRPr sz="1100">
                <a:latin typeface="DM Mono" panose="020B0509040201040103" pitchFamily="49" charset="0"/>
              </a:defRPr>
            </a:lvl1pPr>
          </a:lstStyle>
          <a:p>
            <a:r>
              <a:rPr lang="es-ES"/>
              <a:t>Inserta imagen</a:t>
            </a:r>
          </a:p>
        </p:txBody>
      </p:sp>
      <p:sp>
        <p:nvSpPr>
          <p:cNvPr id="6" name="Marcador de texto 3">
            <a:extLst>
              <a:ext uri="{FF2B5EF4-FFF2-40B4-BE49-F238E27FC236}">
                <a16:creationId xmlns:a16="http://schemas.microsoft.com/office/drawing/2014/main" id="{E492C042-94A8-4591-AB22-91035FD24DE9}"/>
              </a:ext>
            </a:extLst>
          </p:cNvPr>
          <p:cNvSpPr>
            <a:spLocks noGrp="1"/>
          </p:cNvSpPr>
          <p:nvPr>
            <p:ph type="body" sz="quarter" idx="12" hasCustomPrompt="1"/>
          </p:nvPr>
        </p:nvSpPr>
        <p:spPr>
          <a:xfrm>
            <a:off x="11641102" y="0"/>
            <a:ext cx="550899" cy="6858000"/>
          </a:xfrm>
          <a:prstGeom prst="rect">
            <a:avLst/>
          </a:prstGeom>
          <a:solidFill>
            <a:schemeClr val="accent1"/>
          </a:solidFill>
        </p:spPr>
        <p:txBody>
          <a:bodyPr vert="vert270" anchor="ctr"/>
          <a:lstStyle>
            <a:lvl1pPr marL="494507" indent="0">
              <a:lnSpc>
                <a:spcPts val="1550"/>
              </a:lnSpc>
              <a:buNone/>
              <a:defRPr sz="1100">
                <a:latin typeface="DM Mono" panose="020B0509040201040103" pitchFamily="49" charset="0"/>
              </a:defRPr>
            </a:lvl1pPr>
          </a:lstStyle>
          <a:p>
            <a:pPr lvl="0"/>
            <a:r>
              <a:rPr lang="es-ES"/>
              <a:t>Cintillo  informativo / Puede tener secciones / Esto es un ejemplo</a:t>
            </a:r>
          </a:p>
        </p:txBody>
      </p:sp>
    </p:spTree>
    <p:extLst>
      <p:ext uri="{BB962C8B-B14F-4D97-AF65-F5344CB8AC3E}">
        <p14:creationId xmlns:p14="http://schemas.microsoft.com/office/powerpoint/2010/main" val="4431851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_Full IMG_1.6">
    <p:spTree>
      <p:nvGrpSpPr>
        <p:cNvPr id="1" name=""/>
        <p:cNvGrpSpPr/>
        <p:nvPr/>
      </p:nvGrpSpPr>
      <p:grpSpPr>
        <a:xfrm>
          <a:off x="0" y="0"/>
          <a:ext cx="0" cy="0"/>
          <a:chOff x="0" y="0"/>
          <a:chExt cx="0" cy="0"/>
        </a:xfrm>
      </p:grpSpPr>
      <p:sp>
        <p:nvSpPr>
          <p:cNvPr id="7" name="Marcador de posición de imagen 6">
            <a:extLst>
              <a:ext uri="{FF2B5EF4-FFF2-40B4-BE49-F238E27FC236}">
                <a16:creationId xmlns:a16="http://schemas.microsoft.com/office/drawing/2014/main" id="{4C5ED92F-C7B6-4494-9435-4CDBF74DED5B}"/>
              </a:ext>
            </a:extLst>
          </p:cNvPr>
          <p:cNvSpPr>
            <a:spLocks noGrp="1"/>
          </p:cNvSpPr>
          <p:nvPr>
            <p:ph type="pic" sz="quarter" idx="11" hasCustomPrompt="1"/>
          </p:nvPr>
        </p:nvSpPr>
        <p:spPr>
          <a:xfrm>
            <a:off x="532641" y="531019"/>
            <a:ext cx="10586139" cy="6326982"/>
          </a:xfrm>
          <a:prstGeom prst="rect">
            <a:avLst/>
          </a:prstGeom>
        </p:spPr>
        <p:txBody>
          <a:bodyPr/>
          <a:lstStyle>
            <a:lvl1pPr>
              <a:buNone/>
              <a:defRPr sz="1100">
                <a:latin typeface="DM Mono" panose="020B0509040201040103" pitchFamily="49" charset="0"/>
              </a:defRPr>
            </a:lvl1pPr>
          </a:lstStyle>
          <a:p>
            <a:r>
              <a:rPr lang="es-ES"/>
              <a:t>Inserta imagen</a:t>
            </a:r>
          </a:p>
        </p:txBody>
      </p:sp>
      <p:sp>
        <p:nvSpPr>
          <p:cNvPr id="6" name="Marcador de texto 3">
            <a:extLst>
              <a:ext uri="{FF2B5EF4-FFF2-40B4-BE49-F238E27FC236}">
                <a16:creationId xmlns:a16="http://schemas.microsoft.com/office/drawing/2014/main" id="{8FB6DD45-A845-40EE-B6BB-8D0D25A35218}"/>
              </a:ext>
            </a:extLst>
          </p:cNvPr>
          <p:cNvSpPr>
            <a:spLocks noGrp="1"/>
          </p:cNvSpPr>
          <p:nvPr>
            <p:ph type="body" sz="quarter" idx="12" hasCustomPrompt="1"/>
          </p:nvPr>
        </p:nvSpPr>
        <p:spPr>
          <a:xfrm>
            <a:off x="11641102" y="0"/>
            <a:ext cx="550899" cy="6858000"/>
          </a:xfrm>
          <a:prstGeom prst="rect">
            <a:avLst/>
          </a:prstGeom>
          <a:solidFill>
            <a:schemeClr val="accent1"/>
          </a:solidFill>
        </p:spPr>
        <p:txBody>
          <a:bodyPr vert="vert270" anchor="ctr"/>
          <a:lstStyle>
            <a:lvl1pPr marL="494507" indent="0">
              <a:lnSpc>
                <a:spcPts val="1550"/>
              </a:lnSpc>
              <a:buNone/>
              <a:defRPr sz="1100">
                <a:latin typeface="DM Mono" panose="020B0509040201040103" pitchFamily="49" charset="0"/>
              </a:defRPr>
            </a:lvl1pPr>
          </a:lstStyle>
          <a:p>
            <a:pPr lvl="0"/>
            <a:r>
              <a:rPr lang="es-ES"/>
              <a:t>Cintillo  informativo / Puede tener secciones / Esto es un ejemplo</a:t>
            </a:r>
          </a:p>
        </p:txBody>
      </p:sp>
    </p:spTree>
    <p:extLst>
      <p:ext uri="{BB962C8B-B14F-4D97-AF65-F5344CB8AC3E}">
        <p14:creationId xmlns:p14="http://schemas.microsoft.com/office/powerpoint/2010/main" val="845827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4789D4-7142-4A7A-874E-BD8DF84C8C6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536906B1-2086-4C93-9A72-F85CE6C8DE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C78F4C2-6E99-47AA-B2A8-D44EA4C4D9D9}"/>
              </a:ext>
            </a:extLst>
          </p:cNvPr>
          <p:cNvSpPr>
            <a:spLocks noGrp="1"/>
          </p:cNvSpPr>
          <p:nvPr>
            <p:ph type="dt" sz="half" idx="10"/>
          </p:nvPr>
        </p:nvSpPr>
        <p:spPr/>
        <p:txBody>
          <a:bodyPr/>
          <a:lstStyle/>
          <a:p>
            <a:fld id="{C0B1E992-5B44-4E93-A227-F6B66BD91EDE}" type="datetimeFigureOut">
              <a:rPr lang="en-US" smtClean="0"/>
              <a:t>3/18/2024</a:t>
            </a:fld>
            <a:endParaRPr lang="en-US"/>
          </a:p>
        </p:txBody>
      </p:sp>
      <p:sp>
        <p:nvSpPr>
          <p:cNvPr id="5" name="Marcador de pie de página 4">
            <a:extLst>
              <a:ext uri="{FF2B5EF4-FFF2-40B4-BE49-F238E27FC236}">
                <a16:creationId xmlns:a16="http://schemas.microsoft.com/office/drawing/2014/main" id="{BAB9ADDA-030F-4D1F-9385-D0D6BFC2AC5F}"/>
              </a:ext>
            </a:extLst>
          </p:cNvPr>
          <p:cNvSpPr>
            <a:spLocks noGrp="1"/>
          </p:cNvSpPr>
          <p:nvPr>
            <p:ph type="ftr" sz="quarter" idx="11"/>
          </p:nvPr>
        </p:nvSpPr>
        <p:spPr/>
        <p:txBody>
          <a:bodyPr/>
          <a:lstStyle/>
          <a:p>
            <a:endParaRPr lang="en-US"/>
          </a:p>
        </p:txBody>
      </p:sp>
      <p:sp>
        <p:nvSpPr>
          <p:cNvPr id="6" name="Marcador de número de diapositiva 5">
            <a:extLst>
              <a:ext uri="{FF2B5EF4-FFF2-40B4-BE49-F238E27FC236}">
                <a16:creationId xmlns:a16="http://schemas.microsoft.com/office/drawing/2014/main" id="{61DA75A3-926B-4DC9-BD6D-47C21CA66712}"/>
              </a:ext>
            </a:extLst>
          </p:cNvPr>
          <p:cNvSpPr>
            <a:spLocks noGrp="1"/>
          </p:cNvSpPr>
          <p:nvPr>
            <p:ph type="sldNum" sz="quarter" idx="12"/>
          </p:nvPr>
        </p:nvSpPr>
        <p:spPr/>
        <p:txBody>
          <a:bodyPr/>
          <a:lstStyle/>
          <a:p>
            <a:fld id="{096CBF88-F843-440D-9E8A-C83F05D3D4F1}" type="slidenum">
              <a:rPr lang="en-US" smtClean="0"/>
              <a:t>‹Nº›</a:t>
            </a:fld>
            <a:endParaRPr lang="en-US"/>
          </a:p>
        </p:txBody>
      </p:sp>
    </p:spTree>
    <p:extLst>
      <p:ext uri="{BB962C8B-B14F-4D97-AF65-F5344CB8AC3E}">
        <p14:creationId xmlns:p14="http://schemas.microsoft.com/office/powerpoint/2010/main" val="29428394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_Full IMG_1.7">
    <p:spTree>
      <p:nvGrpSpPr>
        <p:cNvPr id="1" name=""/>
        <p:cNvGrpSpPr/>
        <p:nvPr/>
      </p:nvGrpSpPr>
      <p:grpSpPr>
        <a:xfrm>
          <a:off x="0" y="0"/>
          <a:ext cx="0" cy="0"/>
          <a:chOff x="0" y="0"/>
          <a:chExt cx="0" cy="0"/>
        </a:xfrm>
      </p:grpSpPr>
      <p:sp>
        <p:nvSpPr>
          <p:cNvPr id="7" name="Marcador de posición de imagen 6">
            <a:extLst>
              <a:ext uri="{FF2B5EF4-FFF2-40B4-BE49-F238E27FC236}">
                <a16:creationId xmlns:a16="http://schemas.microsoft.com/office/drawing/2014/main" id="{4C5ED92F-C7B6-4494-9435-4CDBF74DED5B}"/>
              </a:ext>
            </a:extLst>
          </p:cNvPr>
          <p:cNvSpPr>
            <a:spLocks noGrp="1"/>
          </p:cNvSpPr>
          <p:nvPr>
            <p:ph type="pic" sz="quarter" idx="11" hasCustomPrompt="1"/>
          </p:nvPr>
        </p:nvSpPr>
        <p:spPr>
          <a:xfrm>
            <a:off x="532641" y="531020"/>
            <a:ext cx="10586139" cy="5795963"/>
          </a:xfrm>
          <a:prstGeom prst="rect">
            <a:avLst/>
          </a:prstGeom>
        </p:spPr>
        <p:txBody>
          <a:bodyPr/>
          <a:lstStyle>
            <a:lvl1pPr>
              <a:buNone/>
              <a:defRPr sz="1100">
                <a:latin typeface="DM Mono" panose="020B0509040201040103" pitchFamily="49" charset="0"/>
              </a:defRPr>
            </a:lvl1pPr>
          </a:lstStyle>
          <a:p>
            <a:r>
              <a:rPr lang="es-ES"/>
              <a:t>Inserta imagen</a:t>
            </a:r>
          </a:p>
        </p:txBody>
      </p:sp>
      <p:sp>
        <p:nvSpPr>
          <p:cNvPr id="6" name="Marcador de texto 3">
            <a:extLst>
              <a:ext uri="{FF2B5EF4-FFF2-40B4-BE49-F238E27FC236}">
                <a16:creationId xmlns:a16="http://schemas.microsoft.com/office/drawing/2014/main" id="{76047A44-79A5-4DF9-8EFD-4638ED8010DD}"/>
              </a:ext>
            </a:extLst>
          </p:cNvPr>
          <p:cNvSpPr>
            <a:spLocks noGrp="1"/>
          </p:cNvSpPr>
          <p:nvPr>
            <p:ph type="body" sz="quarter" idx="12" hasCustomPrompt="1"/>
          </p:nvPr>
        </p:nvSpPr>
        <p:spPr>
          <a:xfrm>
            <a:off x="11641102" y="0"/>
            <a:ext cx="550899" cy="6858000"/>
          </a:xfrm>
          <a:prstGeom prst="rect">
            <a:avLst/>
          </a:prstGeom>
          <a:solidFill>
            <a:schemeClr val="accent1"/>
          </a:solidFill>
        </p:spPr>
        <p:txBody>
          <a:bodyPr vert="vert270" anchor="ctr"/>
          <a:lstStyle>
            <a:lvl1pPr marL="494507" indent="0">
              <a:lnSpc>
                <a:spcPts val="1550"/>
              </a:lnSpc>
              <a:buNone/>
              <a:defRPr sz="1100">
                <a:latin typeface="DM Mono" panose="020B0509040201040103" pitchFamily="49" charset="0"/>
              </a:defRPr>
            </a:lvl1pPr>
          </a:lstStyle>
          <a:p>
            <a:pPr lvl="0"/>
            <a:r>
              <a:rPr lang="es-ES"/>
              <a:t>Cintillo  informativo / Puede tener secciones / Esto es un ejemplo</a:t>
            </a:r>
          </a:p>
        </p:txBody>
      </p:sp>
    </p:spTree>
    <p:extLst>
      <p:ext uri="{BB962C8B-B14F-4D97-AF65-F5344CB8AC3E}">
        <p14:creationId xmlns:p14="http://schemas.microsoft.com/office/powerpoint/2010/main" val="10820293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_IMG_1.1">
    <p:spTree>
      <p:nvGrpSpPr>
        <p:cNvPr id="1" name=""/>
        <p:cNvGrpSpPr/>
        <p:nvPr/>
      </p:nvGrpSpPr>
      <p:grpSpPr>
        <a:xfrm>
          <a:off x="0" y="0"/>
          <a:ext cx="0" cy="0"/>
          <a:chOff x="0" y="0"/>
          <a:chExt cx="0" cy="0"/>
        </a:xfrm>
      </p:grpSpPr>
      <p:sp>
        <p:nvSpPr>
          <p:cNvPr id="7" name="Marcador de posición de imagen 6">
            <a:extLst>
              <a:ext uri="{FF2B5EF4-FFF2-40B4-BE49-F238E27FC236}">
                <a16:creationId xmlns:a16="http://schemas.microsoft.com/office/drawing/2014/main" id="{4C5ED92F-C7B6-4494-9435-4CDBF74DED5B}"/>
              </a:ext>
            </a:extLst>
          </p:cNvPr>
          <p:cNvSpPr>
            <a:spLocks noGrp="1"/>
          </p:cNvSpPr>
          <p:nvPr>
            <p:ph type="pic" sz="quarter" idx="11" hasCustomPrompt="1"/>
          </p:nvPr>
        </p:nvSpPr>
        <p:spPr>
          <a:xfrm>
            <a:off x="532641" y="531020"/>
            <a:ext cx="5562962" cy="3681413"/>
          </a:xfrm>
          <a:prstGeom prst="rect">
            <a:avLst/>
          </a:prstGeom>
        </p:spPr>
        <p:txBody>
          <a:bodyPr/>
          <a:lstStyle>
            <a:lvl1pPr>
              <a:buNone/>
              <a:defRPr sz="1100">
                <a:latin typeface="DM Mono" panose="020B0509040201040103" pitchFamily="49" charset="0"/>
              </a:defRPr>
            </a:lvl1pPr>
          </a:lstStyle>
          <a:p>
            <a:r>
              <a:rPr lang="es-ES"/>
              <a:t>Inserta imagen</a:t>
            </a:r>
          </a:p>
        </p:txBody>
      </p:sp>
      <p:sp>
        <p:nvSpPr>
          <p:cNvPr id="3" name="Marcador de texto 2">
            <a:extLst>
              <a:ext uri="{FF2B5EF4-FFF2-40B4-BE49-F238E27FC236}">
                <a16:creationId xmlns:a16="http://schemas.microsoft.com/office/drawing/2014/main" id="{C3D9256B-2E5E-49FB-832D-693E88B07925}"/>
              </a:ext>
            </a:extLst>
          </p:cNvPr>
          <p:cNvSpPr>
            <a:spLocks noGrp="1"/>
          </p:cNvSpPr>
          <p:nvPr>
            <p:ph type="body" sz="quarter" idx="13" hasCustomPrompt="1"/>
          </p:nvPr>
        </p:nvSpPr>
        <p:spPr>
          <a:xfrm>
            <a:off x="532641" y="4390430"/>
            <a:ext cx="5562962" cy="235546"/>
          </a:xfrm>
          <a:prstGeom prst="rect">
            <a:avLst/>
          </a:prstGeom>
        </p:spPr>
        <p:txBody>
          <a:bodyPr/>
          <a:lstStyle>
            <a:lvl1pPr>
              <a:lnSpc>
                <a:spcPts val="1550"/>
              </a:lnSpc>
              <a:buNone/>
              <a:defRPr sz="1100">
                <a:latin typeface="DM Mono" panose="020B0509040201040103" pitchFamily="49" charset="0"/>
              </a:defRPr>
            </a:lvl1pPr>
          </a:lstStyle>
          <a:p>
            <a:pPr lvl="0"/>
            <a:r>
              <a:rPr lang="es-ES"/>
              <a:t>Pequeño pie de foto informativo quizás solo una línea</a:t>
            </a:r>
          </a:p>
        </p:txBody>
      </p:sp>
      <p:sp>
        <p:nvSpPr>
          <p:cNvPr id="13" name="Marcador de texto 3">
            <a:extLst>
              <a:ext uri="{FF2B5EF4-FFF2-40B4-BE49-F238E27FC236}">
                <a16:creationId xmlns:a16="http://schemas.microsoft.com/office/drawing/2014/main" id="{2D251B37-5D38-4CE7-8F84-D6D8EE9B1813}"/>
              </a:ext>
            </a:extLst>
          </p:cNvPr>
          <p:cNvSpPr>
            <a:spLocks noGrp="1"/>
          </p:cNvSpPr>
          <p:nvPr>
            <p:ph type="body" sz="quarter" idx="14" hasCustomPrompt="1"/>
          </p:nvPr>
        </p:nvSpPr>
        <p:spPr>
          <a:xfrm>
            <a:off x="11641102" y="0"/>
            <a:ext cx="550899" cy="6858000"/>
          </a:xfrm>
          <a:prstGeom prst="rect">
            <a:avLst/>
          </a:prstGeom>
          <a:solidFill>
            <a:schemeClr val="accent1"/>
          </a:solidFill>
        </p:spPr>
        <p:txBody>
          <a:bodyPr vert="vert270" anchor="ctr"/>
          <a:lstStyle>
            <a:lvl1pPr marL="494507" indent="0">
              <a:lnSpc>
                <a:spcPts val="1550"/>
              </a:lnSpc>
              <a:buNone/>
              <a:defRPr sz="1100">
                <a:latin typeface="DM Mono" panose="020B0509040201040103" pitchFamily="49" charset="0"/>
              </a:defRPr>
            </a:lvl1pPr>
          </a:lstStyle>
          <a:p>
            <a:pPr lvl="0"/>
            <a:r>
              <a:rPr lang="es-ES"/>
              <a:t>Cintillo  informativo / Puede tener secciones / Esto es un ejemplo</a:t>
            </a:r>
          </a:p>
        </p:txBody>
      </p:sp>
    </p:spTree>
    <p:extLst>
      <p:ext uri="{BB962C8B-B14F-4D97-AF65-F5344CB8AC3E}">
        <p14:creationId xmlns:p14="http://schemas.microsoft.com/office/powerpoint/2010/main" val="20446667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_IMG_1.2">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C3D9256B-2E5E-49FB-832D-693E88B07925}"/>
              </a:ext>
            </a:extLst>
          </p:cNvPr>
          <p:cNvSpPr>
            <a:spLocks noGrp="1"/>
          </p:cNvSpPr>
          <p:nvPr>
            <p:ph type="body" sz="quarter" idx="13" hasCustomPrompt="1"/>
          </p:nvPr>
        </p:nvSpPr>
        <p:spPr>
          <a:xfrm>
            <a:off x="532641" y="2179620"/>
            <a:ext cx="5562962" cy="235546"/>
          </a:xfrm>
          <a:prstGeom prst="rect">
            <a:avLst/>
          </a:prstGeom>
        </p:spPr>
        <p:txBody>
          <a:bodyPr/>
          <a:lstStyle>
            <a:lvl1pPr>
              <a:lnSpc>
                <a:spcPts val="1550"/>
              </a:lnSpc>
              <a:buNone/>
              <a:defRPr sz="1100">
                <a:latin typeface="DM Mono" panose="020B0509040201040103" pitchFamily="49" charset="0"/>
              </a:defRPr>
            </a:lvl1pPr>
          </a:lstStyle>
          <a:p>
            <a:pPr lvl="0"/>
            <a:r>
              <a:rPr lang="es-ES"/>
              <a:t>Pequeño pie de foto informativo quizás solo una línea</a:t>
            </a:r>
          </a:p>
        </p:txBody>
      </p:sp>
      <p:sp>
        <p:nvSpPr>
          <p:cNvPr id="8" name="Marcador de posición de imagen 6">
            <a:extLst>
              <a:ext uri="{FF2B5EF4-FFF2-40B4-BE49-F238E27FC236}">
                <a16:creationId xmlns:a16="http://schemas.microsoft.com/office/drawing/2014/main" id="{2E7D7C49-6B7D-4550-8550-E407369396ED}"/>
              </a:ext>
            </a:extLst>
          </p:cNvPr>
          <p:cNvSpPr>
            <a:spLocks noGrp="1"/>
          </p:cNvSpPr>
          <p:nvPr>
            <p:ph type="pic" sz="quarter" idx="14" hasCustomPrompt="1"/>
          </p:nvPr>
        </p:nvSpPr>
        <p:spPr>
          <a:xfrm>
            <a:off x="523910" y="2645569"/>
            <a:ext cx="8074550" cy="3681413"/>
          </a:xfrm>
          <a:prstGeom prst="rect">
            <a:avLst/>
          </a:prstGeom>
        </p:spPr>
        <p:txBody>
          <a:bodyPr/>
          <a:lstStyle>
            <a:lvl1pPr>
              <a:buNone/>
              <a:defRPr sz="1100">
                <a:latin typeface="DM Mono" panose="020B0509040201040103" pitchFamily="49" charset="0"/>
              </a:defRPr>
            </a:lvl1pPr>
          </a:lstStyle>
          <a:p>
            <a:r>
              <a:rPr lang="es-ES"/>
              <a:t>Inserta imagen</a:t>
            </a:r>
          </a:p>
        </p:txBody>
      </p:sp>
      <p:sp>
        <p:nvSpPr>
          <p:cNvPr id="11" name="Marcador de texto 3">
            <a:extLst>
              <a:ext uri="{FF2B5EF4-FFF2-40B4-BE49-F238E27FC236}">
                <a16:creationId xmlns:a16="http://schemas.microsoft.com/office/drawing/2014/main" id="{FC3282E4-90E4-48E5-8D98-B53DC573E055}"/>
              </a:ext>
            </a:extLst>
          </p:cNvPr>
          <p:cNvSpPr>
            <a:spLocks noGrp="1"/>
          </p:cNvSpPr>
          <p:nvPr>
            <p:ph type="body" sz="quarter" idx="11" hasCustomPrompt="1"/>
          </p:nvPr>
        </p:nvSpPr>
        <p:spPr>
          <a:xfrm>
            <a:off x="11641102" y="0"/>
            <a:ext cx="550899" cy="6858000"/>
          </a:xfrm>
          <a:prstGeom prst="rect">
            <a:avLst/>
          </a:prstGeom>
          <a:solidFill>
            <a:schemeClr val="accent1"/>
          </a:solidFill>
        </p:spPr>
        <p:txBody>
          <a:bodyPr vert="vert270" anchor="ctr"/>
          <a:lstStyle>
            <a:lvl1pPr marL="494507" indent="0">
              <a:lnSpc>
                <a:spcPts val="1550"/>
              </a:lnSpc>
              <a:buNone/>
              <a:defRPr sz="1100">
                <a:latin typeface="DM Mono" panose="020B0509040201040103" pitchFamily="49" charset="0"/>
              </a:defRPr>
            </a:lvl1pPr>
          </a:lstStyle>
          <a:p>
            <a:pPr lvl="0"/>
            <a:r>
              <a:rPr lang="es-ES"/>
              <a:t>Cintillo  informativo / Puede tener secciones / Esto es un ejemplo</a:t>
            </a:r>
          </a:p>
        </p:txBody>
      </p:sp>
    </p:spTree>
    <p:extLst>
      <p:ext uri="{BB962C8B-B14F-4D97-AF65-F5344CB8AC3E}">
        <p14:creationId xmlns:p14="http://schemas.microsoft.com/office/powerpoint/2010/main" val="35345542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_IMG_1.3">
    <p:spTree>
      <p:nvGrpSpPr>
        <p:cNvPr id="1" name=""/>
        <p:cNvGrpSpPr/>
        <p:nvPr/>
      </p:nvGrpSpPr>
      <p:grpSpPr>
        <a:xfrm>
          <a:off x="0" y="0"/>
          <a:ext cx="0" cy="0"/>
          <a:chOff x="0" y="0"/>
          <a:chExt cx="0" cy="0"/>
        </a:xfrm>
      </p:grpSpPr>
      <p:sp>
        <p:nvSpPr>
          <p:cNvPr id="8" name="Marcador de posición de imagen 6">
            <a:extLst>
              <a:ext uri="{FF2B5EF4-FFF2-40B4-BE49-F238E27FC236}">
                <a16:creationId xmlns:a16="http://schemas.microsoft.com/office/drawing/2014/main" id="{2E7D7C49-6B7D-4550-8550-E407369396ED}"/>
              </a:ext>
            </a:extLst>
          </p:cNvPr>
          <p:cNvSpPr>
            <a:spLocks noGrp="1"/>
          </p:cNvSpPr>
          <p:nvPr>
            <p:ph type="pic" sz="quarter" idx="14" hasCustomPrompt="1"/>
          </p:nvPr>
        </p:nvSpPr>
        <p:spPr>
          <a:xfrm>
            <a:off x="532642" y="531020"/>
            <a:ext cx="5023178" cy="5795962"/>
          </a:xfrm>
          <a:prstGeom prst="rect">
            <a:avLst/>
          </a:prstGeom>
        </p:spPr>
        <p:txBody>
          <a:bodyPr/>
          <a:lstStyle>
            <a:lvl1pPr>
              <a:buNone/>
              <a:defRPr sz="1100">
                <a:latin typeface="DM Mono" panose="020B0509040201040103" pitchFamily="49" charset="0"/>
              </a:defRPr>
            </a:lvl1pPr>
          </a:lstStyle>
          <a:p>
            <a:r>
              <a:rPr lang="es-ES"/>
              <a:t>Inserta imagen</a:t>
            </a:r>
          </a:p>
        </p:txBody>
      </p:sp>
      <p:sp>
        <p:nvSpPr>
          <p:cNvPr id="6" name="Marcador de posición de imagen 6">
            <a:extLst>
              <a:ext uri="{FF2B5EF4-FFF2-40B4-BE49-F238E27FC236}">
                <a16:creationId xmlns:a16="http://schemas.microsoft.com/office/drawing/2014/main" id="{F68FF942-30F0-405E-8058-9D22ADB53304}"/>
              </a:ext>
            </a:extLst>
          </p:cNvPr>
          <p:cNvSpPr>
            <a:spLocks noGrp="1"/>
          </p:cNvSpPr>
          <p:nvPr>
            <p:ph type="pic" sz="quarter" idx="15" hasCustomPrompt="1"/>
          </p:nvPr>
        </p:nvSpPr>
        <p:spPr>
          <a:xfrm>
            <a:off x="6096000" y="531020"/>
            <a:ext cx="5023177" cy="5795962"/>
          </a:xfrm>
          <a:prstGeom prst="rect">
            <a:avLst/>
          </a:prstGeom>
        </p:spPr>
        <p:txBody>
          <a:bodyPr/>
          <a:lstStyle>
            <a:lvl1pPr>
              <a:buNone/>
              <a:defRPr sz="1100">
                <a:latin typeface="DM Mono" panose="020B0509040201040103" pitchFamily="49" charset="0"/>
              </a:defRPr>
            </a:lvl1pPr>
          </a:lstStyle>
          <a:p>
            <a:r>
              <a:rPr lang="es-ES"/>
              <a:t>Inserta imagen</a:t>
            </a:r>
          </a:p>
        </p:txBody>
      </p:sp>
      <p:sp>
        <p:nvSpPr>
          <p:cNvPr id="7" name="Marcador de texto 3">
            <a:extLst>
              <a:ext uri="{FF2B5EF4-FFF2-40B4-BE49-F238E27FC236}">
                <a16:creationId xmlns:a16="http://schemas.microsoft.com/office/drawing/2014/main" id="{9BC66F9E-41DB-47E8-95B8-2B5215129384}"/>
              </a:ext>
            </a:extLst>
          </p:cNvPr>
          <p:cNvSpPr>
            <a:spLocks noGrp="1"/>
          </p:cNvSpPr>
          <p:nvPr>
            <p:ph type="body" sz="quarter" idx="11" hasCustomPrompt="1"/>
          </p:nvPr>
        </p:nvSpPr>
        <p:spPr>
          <a:xfrm>
            <a:off x="11641102" y="0"/>
            <a:ext cx="550899" cy="6858000"/>
          </a:xfrm>
          <a:prstGeom prst="rect">
            <a:avLst/>
          </a:prstGeom>
          <a:solidFill>
            <a:schemeClr val="accent1"/>
          </a:solidFill>
        </p:spPr>
        <p:txBody>
          <a:bodyPr vert="vert270" anchor="ctr"/>
          <a:lstStyle>
            <a:lvl1pPr marL="494507" indent="0">
              <a:lnSpc>
                <a:spcPts val="1550"/>
              </a:lnSpc>
              <a:buNone/>
              <a:defRPr sz="1100">
                <a:latin typeface="DM Mono" panose="020B0509040201040103" pitchFamily="49" charset="0"/>
              </a:defRPr>
            </a:lvl1pPr>
          </a:lstStyle>
          <a:p>
            <a:pPr lvl="0"/>
            <a:r>
              <a:rPr lang="es-ES"/>
              <a:t>Cintillo  informativo / Puede tener secciones / Esto es un ejemplo</a:t>
            </a:r>
          </a:p>
        </p:txBody>
      </p:sp>
    </p:spTree>
    <p:extLst>
      <p:ext uri="{BB962C8B-B14F-4D97-AF65-F5344CB8AC3E}">
        <p14:creationId xmlns:p14="http://schemas.microsoft.com/office/powerpoint/2010/main" val="40303204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_IMG_1.4">
    <p:spTree>
      <p:nvGrpSpPr>
        <p:cNvPr id="1" name=""/>
        <p:cNvGrpSpPr/>
        <p:nvPr/>
      </p:nvGrpSpPr>
      <p:grpSpPr>
        <a:xfrm>
          <a:off x="0" y="0"/>
          <a:ext cx="0" cy="0"/>
          <a:chOff x="0" y="0"/>
          <a:chExt cx="0" cy="0"/>
        </a:xfrm>
      </p:grpSpPr>
      <p:sp>
        <p:nvSpPr>
          <p:cNvPr id="8" name="Marcador de posición de imagen 6">
            <a:extLst>
              <a:ext uri="{FF2B5EF4-FFF2-40B4-BE49-F238E27FC236}">
                <a16:creationId xmlns:a16="http://schemas.microsoft.com/office/drawing/2014/main" id="{2E7D7C49-6B7D-4550-8550-E407369396ED}"/>
              </a:ext>
            </a:extLst>
          </p:cNvPr>
          <p:cNvSpPr>
            <a:spLocks noGrp="1"/>
          </p:cNvSpPr>
          <p:nvPr>
            <p:ph type="pic" sz="quarter" idx="14" hasCustomPrompt="1"/>
          </p:nvPr>
        </p:nvSpPr>
        <p:spPr>
          <a:xfrm>
            <a:off x="532642" y="531020"/>
            <a:ext cx="3247126" cy="5795962"/>
          </a:xfrm>
          <a:prstGeom prst="rect">
            <a:avLst/>
          </a:prstGeom>
        </p:spPr>
        <p:txBody>
          <a:bodyPr/>
          <a:lstStyle>
            <a:lvl1pPr>
              <a:buNone/>
              <a:defRPr sz="1100">
                <a:latin typeface="DM Mono" panose="020B0509040201040103" pitchFamily="49" charset="0"/>
              </a:defRPr>
            </a:lvl1pPr>
          </a:lstStyle>
          <a:p>
            <a:r>
              <a:rPr lang="es-ES"/>
              <a:t>Inserta imagen</a:t>
            </a:r>
          </a:p>
        </p:txBody>
      </p:sp>
      <p:sp>
        <p:nvSpPr>
          <p:cNvPr id="6" name="Marcador de posición de imagen 6">
            <a:extLst>
              <a:ext uri="{FF2B5EF4-FFF2-40B4-BE49-F238E27FC236}">
                <a16:creationId xmlns:a16="http://schemas.microsoft.com/office/drawing/2014/main" id="{F68FF942-30F0-405E-8058-9D22ADB53304}"/>
              </a:ext>
            </a:extLst>
          </p:cNvPr>
          <p:cNvSpPr>
            <a:spLocks noGrp="1"/>
          </p:cNvSpPr>
          <p:nvPr>
            <p:ph type="pic" sz="quarter" idx="15" hasCustomPrompt="1"/>
          </p:nvPr>
        </p:nvSpPr>
        <p:spPr>
          <a:xfrm>
            <a:off x="4328442" y="531020"/>
            <a:ext cx="6790735" cy="5795962"/>
          </a:xfrm>
          <a:prstGeom prst="rect">
            <a:avLst/>
          </a:prstGeom>
        </p:spPr>
        <p:txBody>
          <a:bodyPr/>
          <a:lstStyle>
            <a:lvl1pPr>
              <a:buNone/>
              <a:defRPr sz="1100">
                <a:latin typeface="DM Mono" panose="020B0509040201040103" pitchFamily="49" charset="0"/>
              </a:defRPr>
            </a:lvl1pPr>
          </a:lstStyle>
          <a:p>
            <a:r>
              <a:rPr lang="es-ES"/>
              <a:t>Inserta imagen</a:t>
            </a:r>
          </a:p>
        </p:txBody>
      </p:sp>
      <p:sp>
        <p:nvSpPr>
          <p:cNvPr id="10" name="Marcador de texto 3">
            <a:extLst>
              <a:ext uri="{FF2B5EF4-FFF2-40B4-BE49-F238E27FC236}">
                <a16:creationId xmlns:a16="http://schemas.microsoft.com/office/drawing/2014/main" id="{88045276-3FB0-416E-BA33-B31E3BF37040}"/>
              </a:ext>
            </a:extLst>
          </p:cNvPr>
          <p:cNvSpPr>
            <a:spLocks noGrp="1"/>
          </p:cNvSpPr>
          <p:nvPr>
            <p:ph type="body" sz="quarter" idx="11" hasCustomPrompt="1"/>
          </p:nvPr>
        </p:nvSpPr>
        <p:spPr>
          <a:xfrm>
            <a:off x="11641102" y="0"/>
            <a:ext cx="550899" cy="6858000"/>
          </a:xfrm>
          <a:prstGeom prst="rect">
            <a:avLst/>
          </a:prstGeom>
          <a:solidFill>
            <a:schemeClr val="accent1"/>
          </a:solidFill>
        </p:spPr>
        <p:txBody>
          <a:bodyPr vert="vert270" anchor="ctr"/>
          <a:lstStyle>
            <a:lvl1pPr marL="494507" indent="0">
              <a:lnSpc>
                <a:spcPts val="1550"/>
              </a:lnSpc>
              <a:buNone/>
              <a:defRPr sz="1100">
                <a:latin typeface="DM Mono" panose="020B0509040201040103" pitchFamily="49" charset="0"/>
              </a:defRPr>
            </a:lvl1pPr>
          </a:lstStyle>
          <a:p>
            <a:pPr lvl="0"/>
            <a:r>
              <a:rPr lang="es-ES"/>
              <a:t>Cintillo  informativo / Puede tener secciones / Esto es un ejemplo</a:t>
            </a:r>
          </a:p>
        </p:txBody>
      </p:sp>
    </p:spTree>
    <p:extLst>
      <p:ext uri="{BB962C8B-B14F-4D97-AF65-F5344CB8AC3E}">
        <p14:creationId xmlns:p14="http://schemas.microsoft.com/office/powerpoint/2010/main" val="394919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_IMG_1.5">
    <p:spTree>
      <p:nvGrpSpPr>
        <p:cNvPr id="1" name=""/>
        <p:cNvGrpSpPr/>
        <p:nvPr/>
      </p:nvGrpSpPr>
      <p:grpSpPr>
        <a:xfrm>
          <a:off x="0" y="0"/>
          <a:ext cx="0" cy="0"/>
          <a:chOff x="0" y="0"/>
          <a:chExt cx="0" cy="0"/>
        </a:xfrm>
      </p:grpSpPr>
      <p:sp>
        <p:nvSpPr>
          <p:cNvPr id="6" name="Marcador de posición de imagen 6">
            <a:extLst>
              <a:ext uri="{FF2B5EF4-FFF2-40B4-BE49-F238E27FC236}">
                <a16:creationId xmlns:a16="http://schemas.microsoft.com/office/drawing/2014/main" id="{F68FF942-30F0-405E-8058-9D22ADB53304}"/>
              </a:ext>
            </a:extLst>
          </p:cNvPr>
          <p:cNvSpPr>
            <a:spLocks noGrp="1"/>
          </p:cNvSpPr>
          <p:nvPr>
            <p:ph type="pic" sz="quarter" idx="15" hasCustomPrompt="1"/>
          </p:nvPr>
        </p:nvSpPr>
        <p:spPr>
          <a:xfrm>
            <a:off x="535690" y="531020"/>
            <a:ext cx="6790735" cy="5795962"/>
          </a:xfrm>
          <a:prstGeom prst="rect">
            <a:avLst/>
          </a:prstGeom>
        </p:spPr>
        <p:txBody>
          <a:bodyPr/>
          <a:lstStyle>
            <a:lvl1pPr>
              <a:buNone/>
              <a:defRPr sz="1100">
                <a:latin typeface="DM Mono" panose="020B0509040201040103" pitchFamily="49" charset="0"/>
              </a:defRPr>
            </a:lvl1pPr>
          </a:lstStyle>
          <a:p>
            <a:r>
              <a:rPr lang="es-ES"/>
              <a:t>Inserta imagen</a:t>
            </a:r>
          </a:p>
        </p:txBody>
      </p:sp>
      <p:sp>
        <p:nvSpPr>
          <p:cNvPr id="7" name="Marcador de posición de imagen 6">
            <a:extLst>
              <a:ext uri="{FF2B5EF4-FFF2-40B4-BE49-F238E27FC236}">
                <a16:creationId xmlns:a16="http://schemas.microsoft.com/office/drawing/2014/main" id="{4A204A8B-80ED-4805-8701-6672289CFCFF}"/>
              </a:ext>
            </a:extLst>
          </p:cNvPr>
          <p:cNvSpPr>
            <a:spLocks noGrp="1"/>
          </p:cNvSpPr>
          <p:nvPr>
            <p:ph type="pic" sz="quarter" idx="16" hasCustomPrompt="1"/>
          </p:nvPr>
        </p:nvSpPr>
        <p:spPr>
          <a:xfrm>
            <a:off x="7872052" y="531020"/>
            <a:ext cx="3247126" cy="5795962"/>
          </a:xfrm>
          <a:prstGeom prst="rect">
            <a:avLst/>
          </a:prstGeom>
        </p:spPr>
        <p:txBody>
          <a:bodyPr/>
          <a:lstStyle>
            <a:lvl1pPr>
              <a:buNone/>
              <a:defRPr sz="1100">
                <a:latin typeface="DM Mono" panose="020B0509040201040103" pitchFamily="49" charset="0"/>
              </a:defRPr>
            </a:lvl1pPr>
          </a:lstStyle>
          <a:p>
            <a:r>
              <a:rPr lang="es-ES"/>
              <a:t>Inserta imagen</a:t>
            </a:r>
          </a:p>
        </p:txBody>
      </p:sp>
      <p:sp>
        <p:nvSpPr>
          <p:cNvPr id="9" name="Marcador de texto 3">
            <a:extLst>
              <a:ext uri="{FF2B5EF4-FFF2-40B4-BE49-F238E27FC236}">
                <a16:creationId xmlns:a16="http://schemas.microsoft.com/office/drawing/2014/main" id="{F0907562-E9D3-4714-A201-BD3AD49E37F6}"/>
              </a:ext>
            </a:extLst>
          </p:cNvPr>
          <p:cNvSpPr>
            <a:spLocks noGrp="1"/>
          </p:cNvSpPr>
          <p:nvPr>
            <p:ph type="body" sz="quarter" idx="11" hasCustomPrompt="1"/>
          </p:nvPr>
        </p:nvSpPr>
        <p:spPr>
          <a:xfrm>
            <a:off x="11641102" y="0"/>
            <a:ext cx="550899" cy="6858000"/>
          </a:xfrm>
          <a:prstGeom prst="rect">
            <a:avLst/>
          </a:prstGeom>
          <a:solidFill>
            <a:schemeClr val="accent1"/>
          </a:solidFill>
        </p:spPr>
        <p:txBody>
          <a:bodyPr vert="vert270" anchor="ctr"/>
          <a:lstStyle>
            <a:lvl1pPr marL="494507" indent="0">
              <a:lnSpc>
                <a:spcPts val="1550"/>
              </a:lnSpc>
              <a:buNone/>
              <a:defRPr sz="1100">
                <a:latin typeface="DM Mono" panose="020B0509040201040103" pitchFamily="49" charset="0"/>
              </a:defRPr>
            </a:lvl1pPr>
          </a:lstStyle>
          <a:p>
            <a:pPr lvl="0"/>
            <a:r>
              <a:rPr lang="es-ES"/>
              <a:t>Cintillo  informativo / Puede tener secciones / Esto es un ejemplo</a:t>
            </a:r>
          </a:p>
        </p:txBody>
      </p:sp>
    </p:spTree>
    <p:extLst>
      <p:ext uri="{BB962C8B-B14F-4D97-AF65-F5344CB8AC3E}">
        <p14:creationId xmlns:p14="http://schemas.microsoft.com/office/powerpoint/2010/main" val="4134775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_IMG_1.6">
    <p:spTree>
      <p:nvGrpSpPr>
        <p:cNvPr id="1" name=""/>
        <p:cNvGrpSpPr/>
        <p:nvPr/>
      </p:nvGrpSpPr>
      <p:grpSpPr>
        <a:xfrm>
          <a:off x="0" y="0"/>
          <a:ext cx="0" cy="0"/>
          <a:chOff x="0" y="0"/>
          <a:chExt cx="0" cy="0"/>
        </a:xfrm>
      </p:grpSpPr>
      <p:sp>
        <p:nvSpPr>
          <p:cNvPr id="6" name="Marcador de posición de imagen 6">
            <a:extLst>
              <a:ext uri="{FF2B5EF4-FFF2-40B4-BE49-F238E27FC236}">
                <a16:creationId xmlns:a16="http://schemas.microsoft.com/office/drawing/2014/main" id="{F68FF942-30F0-405E-8058-9D22ADB53304}"/>
              </a:ext>
            </a:extLst>
          </p:cNvPr>
          <p:cNvSpPr>
            <a:spLocks noGrp="1"/>
          </p:cNvSpPr>
          <p:nvPr>
            <p:ph type="pic" sz="quarter" idx="15" hasCustomPrompt="1"/>
          </p:nvPr>
        </p:nvSpPr>
        <p:spPr>
          <a:xfrm>
            <a:off x="535691" y="3681413"/>
            <a:ext cx="3749251" cy="2645569"/>
          </a:xfrm>
          <a:prstGeom prst="rect">
            <a:avLst/>
          </a:prstGeom>
        </p:spPr>
        <p:txBody>
          <a:bodyPr/>
          <a:lstStyle>
            <a:lvl1pPr>
              <a:buNone/>
              <a:defRPr sz="1100">
                <a:latin typeface="DM Mono" panose="020B0509040201040103" pitchFamily="49" charset="0"/>
              </a:defRPr>
            </a:lvl1pPr>
          </a:lstStyle>
          <a:p>
            <a:r>
              <a:rPr lang="es-ES"/>
              <a:t>Inserta imagen</a:t>
            </a:r>
          </a:p>
        </p:txBody>
      </p:sp>
      <p:sp>
        <p:nvSpPr>
          <p:cNvPr id="7" name="Marcador de posición de imagen 6">
            <a:extLst>
              <a:ext uri="{FF2B5EF4-FFF2-40B4-BE49-F238E27FC236}">
                <a16:creationId xmlns:a16="http://schemas.microsoft.com/office/drawing/2014/main" id="{4A204A8B-80ED-4805-8701-6672289CFCFF}"/>
              </a:ext>
            </a:extLst>
          </p:cNvPr>
          <p:cNvSpPr>
            <a:spLocks noGrp="1"/>
          </p:cNvSpPr>
          <p:nvPr>
            <p:ph type="pic" sz="quarter" idx="16" hasCustomPrompt="1"/>
          </p:nvPr>
        </p:nvSpPr>
        <p:spPr>
          <a:xfrm>
            <a:off x="4813297" y="531020"/>
            <a:ext cx="6305880" cy="5795962"/>
          </a:xfrm>
          <a:prstGeom prst="rect">
            <a:avLst/>
          </a:prstGeom>
        </p:spPr>
        <p:txBody>
          <a:bodyPr/>
          <a:lstStyle>
            <a:lvl1pPr>
              <a:buNone/>
              <a:defRPr sz="1100">
                <a:latin typeface="DM Mono" panose="020B0509040201040103" pitchFamily="49" charset="0"/>
              </a:defRPr>
            </a:lvl1pPr>
          </a:lstStyle>
          <a:p>
            <a:r>
              <a:rPr lang="es-ES"/>
              <a:t>Inserta imagen</a:t>
            </a:r>
          </a:p>
        </p:txBody>
      </p:sp>
      <p:sp>
        <p:nvSpPr>
          <p:cNvPr id="11" name="Marcador de texto 2">
            <a:extLst>
              <a:ext uri="{FF2B5EF4-FFF2-40B4-BE49-F238E27FC236}">
                <a16:creationId xmlns:a16="http://schemas.microsoft.com/office/drawing/2014/main" id="{0CACABE5-9526-4438-959E-2AF0FD501478}"/>
              </a:ext>
            </a:extLst>
          </p:cNvPr>
          <p:cNvSpPr>
            <a:spLocks noGrp="1"/>
          </p:cNvSpPr>
          <p:nvPr>
            <p:ph type="body" sz="quarter" idx="13" hasCustomPrompt="1"/>
          </p:nvPr>
        </p:nvSpPr>
        <p:spPr>
          <a:xfrm>
            <a:off x="532641" y="3054096"/>
            <a:ext cx="3758730" cy="374904"/>
          </a:xfrm>
          <a:prstGeom prst="rect">
            <a:avLst/>
          </a:prstGeom>
        </p:spPr>
        <p:txBody>
          <a:bodyPr/>
          <a:lstStyle>
            <a:lvl1pPr marL="0" indent="0">
              <a:lnSpc>
                <a:spcPts val="1550"/>
              </a:lnSpc>
              <a:buNone/>
              <a:defRPr sz="1100">
                <a:latin typeface="DM Mono" panose="020B0509040201040103" pitchFamily="49" charset="0"/>
              </a:defRPr>
            </a:lvl1pPr>
          </a:lstStyle>
          <a:p>
            <a:pPr lvl="0"/>
            <a:r>
              <a:rPr lang="es-ES"/>
              <a:t>Pequeño pie de foto informativo </a:t>
            </a:r>
            <a:br>
              <a:rPr lang="es-ES"/>
            </a:br>
            <a:r>
              <a:rPr lang="es-ES"/>
              <a:t>quizás tiene dos líneas</a:t>
            </a:r>
          </a:p>
        </p:txBody>
      </p:sp>
      <p:sp>
        <p:nvSpPr>
          <p:cNvPr id="12" name="Marcador de texto 3">
            <a:extLst>
              <a:ext uri="{FF2B5EF4-FFF2-40B4-BE49-F238E27FC236}">
                <a16:creationId xmlns:a16="http://schemas.microsoft.com/office/drawing/2014/main" id="{0CF862E7-2211-4448-ACDA-641EDCD33AA3}"/>
              </a:ext>
            </a:extLst>
          </p:cNvPr>
          <p:cNvSpPr>
            <a:spLocks noGrp="1"/>
          </p:cNvSpPr>
          <p:nvPr>
            <p:ph type="body" sz="quarter" idx="11" hasCustomPrompt="1"/>
          </p:nvPr>
        </p:nvSpPr>
        <p:spPr>
          <a:xfrm>
            <a:off x="11641102" y="0"/>
            <a:ext cx="550899" cy="6858000"/>
          </a:xfrm>
          <a:prstGeom prst="rect">
            <a:avLst/>
          </a:prstGeom>
          <a:solidFill>
            <a:schemeClr val="accent1"/>
          </a:solidFill>
        </p:spPr>
        <p:txBody>
          <a:bodyPr vert="vert270" anchor="ctr"/>
          <a:lstStyle>
            <a:lvl1pPr marL="494507" indent="0">
              <a:lnSpc>
                <a:spcPts val="1550"/>
              </a:lnSpc>
              <a:buNone/>
              <a:defRPr sz="1100">
                <a:latin typeface="DM Mono" panose="020B0509040201040103" pitchFamily="49" charset="0"/>
              </a:defRPr>
            </a:lvl1pPr>
          </a:lstStyle>
          <a:p>
            <a:pPr lvl="0"/>
            <a:r>
              <a:rPr lang="es-ES"/>
              <a:t>Cintillo  informativo / Puede tener secciones / Esto es un ejemplo</a:t>
            </a:r>
          </a:p>
        </p:txBody>
      </p:sp>
    </p:spTree>
    <p:extLst>
      <p:ext uri="{BB962C8B-B14F-4D97-AF65-F5344CB8AC3E}">
        <p14:creationId xmlns:p14="http://schemas.microsoft.com/office/powerpoint/2010/main" val="38761186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_IMG_1.7">
    <p:spTree>
      <p:nvGrpSpPr>
        <p:cNvPr id="1" name=""/>
        <p:cNvGrpSpPr/>
        <p:nvPr/>
      </p:nvGrpSpPr>
      <p:grpSpPr>
        <a:xfrm>
          <a:off x="0" y="0"/>
          <a:ext cx="0" cy="0"/>
          <a:chOff x="0" y="0"/>
          <a:chExt cx="0" cy="0"/>
        </a:xfrm>
      </p:grpSpPr>
      <p:sp>
        <p:nvSpPr>
          <p:cNvPr id="6" name="Marcador de posición de imagen 6">
            <a:extLst>
              <a:ext uri="{FF2B5EF4-FFF2-40B4-BE49-F238E27FC236}">
                <a16:creationId xmlns:a16="http://schemas.microsoft.com/office/drawing/2014/main" id="{F68FF942-30F0-405E-8058-9D22ADB53304}"/>
              </a:ext>
            </a:extLst>
          </p:cNvPr>
          <p:cNvSpPr>
            <a:spLocks noGrp="1"/>
          </p:cNvSpPr>
          <p:nvPr>
            <p:ph type="pic" sz="quarter" idx="15" hasCustomPrompt="1"/>
          </p:nvPr>
        </p:nvSpPr>
        <p:spPr>
          <a:xfrm>
            <a:off x="7379008" y="531019"/>
            <a:ext cx="3749251" cy="2628107"/>
          </a:xfrm>
          <a:prstGeom prst="rect">
            <a:avLst/>
          </a:prstGeom>
        </p:spPr>
        <p:txBody>
          <a:bodyPr/>
          <a:lstStyle>
            <a:lvl1pPr>
              <a:buNone/>
              <a:defRPr sz="1100">
                <a:latin typeface="DM Mono" panose="020B0509040201040103" pitchFamily="49" charset="0"/>
              </a:defRPr>
            </a:lvl1pPr>
          </a:lstStyle>
          <a:p>
            <a:r>
              <a:rPr lang="es-ES"/>
              <a:t>Inserta imagen</a:t>
            </a:r>
          </a:p>
        </p:txBody>
      </p:sp>
      <p:sp>
        <p:nvSpPr>
          <p:cNvPr id="7" name="Marcador de posición de imagen 6">
            <a:extLst>
              <a:ext uri="{FF2B5EF4-FFF2-40B4-BE49-F238E27FC236}">
                <a16:creationId xmlns:a16="http://schemas.microsoft.com/office/drawing/2014/main" id="{4A204A8B-80ED-4805-8701-6672289CFCFF}"/>
              </a:ext>
            </a:extLst>
          </p:cNvPr>
          <p:cNvSpPr>
            <a:spLocks noGrp="1"/>
          </p:cNvSpPr>
          <p:nvPr>
            <p:ph type="pic" sz="quarter" idx="16" hasCustomPrompt="1"/>
          </p:nvPr>
        </p:nvSpPr>
        <p:spPr>
          <a:xfrm>
            <a:off x="532642" y="531020"/>
            <a:ext cx="6305880" cy="5795962"/>
          </a:xfrm>
          <a:prstGeom prst="rect">
            <a:avLst/>
          </a:prstGeom>
        </p:spPr>
        <p:txBody>
          <a:bodyPr/>
          <a:lstStyle>
            <a:lvl1pPr>
              <a:buNone/>
              <a:defRPr sz="1100">
                <a:latin typeface="DM Mono" panose="020B0509040201040103" pitchFamily="49" charset="0"/>
              </a:defRPr>
            </a:lvl1pPr>
          </a:lstStyle>
          <a:p>
            <a:r>
              <a:rPr lang="es-ES"/>
              <a:t>Inserta imagen</a:t>
            </a:r>
          </a:p>
        </p:txBody>
      </p:sp>
      <p:sp>
        <p:nvSpPr>
          <p:cNvPr id="11" name="Marcador de texto 2">
            <a:extLst>
              <a:ext uri="{FF2B5EF4-FFF2-40B4-BE49-F238E27FC236}">
                <a16:creationId xmlns:a16="http://schemas.microsoft.com/office/drawing/2014/main" id="{0CACABE5-9526-4438-959E-2AF0FD501478}"/>
              </a:ext>
            </a:extLst>
          </p:cNvPr>
          <p:cNvSpPr>
            <a:spLocks noGrp="1"/>
          </p:cNvSpPr>
          <p:nvPr>
            <p:ph type="body" sz="quarter" idx="13" hasCustomPrompt="1"/>
          </p:nvPr>
        </p:nvSpPr>
        <p:spPr>
          <a:xfrm>
            <a:off x="7369529" y="3419856"/>
            <a:ext cx="3758730" cy="374904"/>
          </a:xfrm>
          <a:prstGeom prst="rect">
            <a:avLst/>
          </a:prstGeom>
        </p:spPr>
        <p:txBody>
          <a:bodyPr/>
          <a:lstStyle>
            <a:lvl1pPr marL="0" indent="0">
              <a:lnSpc>
                <a:spcPts val="1550"/>
              </a:lnSpc>
              <a:buNone/>
              <a:defRPr sz="1100">
                <a:latin typeface="DM Mono" panose="020B0509040201040103" pitchFamily="49" charset="0"/>
              </a:defRPr>
            </a:lvl1pPr>
          </a:lstStyle>
          <a:p>
            <a:pPr lvl="0"/>
            <a:r>
              <a:rPr lang="es-ES"/>
              <a:t>Pequeño pie de foto informativo </a:t>
            </a:r>
            <a:br>
              <a:rPr lang="es-ES"/>
            </a:br>
            <a:r>
              <a:rPr lang="es-ES"/>
              <a:t>quizás tiene dos líneas</a:t>
            </a:r>
          </a:p>
        </p:txBody>
      </p:sp>
      <p:sp>
        <p:nvSpPr>
          <p:cNvPr id="8" name="Marcador de texto 3">
            <a:extLst>
              <a:ext uri="{FF2B5EF4-FFF2-40B4-BE49-F238E27FC236}">
                <a16:creationId xmlns:a16="http://schemas.microsoft.com/office/drawing/2014/main" id="{96A9AA15-7017-4B9E-B3B5-E68E7A290F94}"/>
              </a:ext>
            </a:extLst>
          </p:cNvPr>
          <p:cNvSpPr>
            <a:spLocks noGrp="1"/>
          </p:cNvSpPr>
          <p:nvPr>
            <p:ph type="body" sz="quarter" idx="11" hasCustomPrompt="1"/>
          </p:nvPr>
        </p:nvSpPr>
        <p:spPr>
          <a:xfrm>
            <a:off x="11641102" y="0"/>
            <a:ext cx="550899" cy="6858000"/>
          </a:xfrm>
          <a:prstGeom prst="rect">
            <a:avLst/>
          </a:prstGeom>
          <a:solidFill>
            <a:schemeClr val="accent1"/>
          </a:solidFill>
        </p:spPr>
        <p:txBody>
          <a:bodyPr vert="vert270" anchor="ctr"/>
          <a:lstStyle>
            <a:lvl1pPr marL="494507" indent="0">
              <a:lnSpc>
                <a:spcPts val="1550"/>
              </a:lnSpc>
              <a:buNone/>
              <a:defRPr sz="1100">
                <a:latin typeface="DM Mono" panose="020B0509040201040103" pitchFamily="49" charset="0"/>
              </a:defRPr>
            </a:lvl1pPr>
          </a:lstStyle>
          <a:p>
            <a:pPr lvl="0"/>
            <a:r>
              <a:rPr lang="es-ES"/>
              <a:t>Cintillo  informativo / Puede tener secciones / Esto es un ejemplo</a:t>
            </a:r>
          </a:p>
        </p:txBody>
      </p:sp>
    </p:spTree>
    <p:extLst>
      <p:ext uri="{BB962C8B-B14F-4D97-AF65-F5344CB8AC3E}">
        <p14:creationId xmlns:p14="http://schemas.microsoft.com/office/powerpoint/2010/main" val="37650796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_Txt+IMG+Cintillo_1.1">
    <p:spTree>
      <p:nvGrpSpPr>
        <p:cNvPr id="1" name=""/>
        <p:cNvGrpSpPr/>
        <p:nvPr/>
      </p:nvGrpSpPr>
      <p:grpSpPr>
        <a:xfrm>
          <a:off x="0" y="0"/>
          <a:ext cx="0" cy="0"/>
          <a:chOff x="0" y="0"/>
          <a:chExt cx="0" cy="0"/>
        </a:xfrm>
      </p:grpSpPr>
      <p:sp>
        <p:nvSpPr>
          <p:cNvPr id="7" name="Marcador de posición de imagen 6">
            <a:extLst>
              <a:ext uri="{FF2B5EF4-FFF2-40B4-BE49-F238E27FC236}">
                <a16:creationId xmlns:a16="http://schemas.microsoft.com/office/drawing/2014/main" id="{4A204A8B-80ED-4805-8701-6672289CFCFF}"/>
              </a:ext>
            </a:extLst>
          </p:cNvPr>
          <p:cNvSpPr>
            <a:spLocks noGrp="1"/>
          </p:cNvSpPr>
          <p:nvPr>
            <p:ph type="pic" sz="quarter" idx="16" hasCustomPrompt="1"/>
          </p:nvPr>
        </p:nvSpPr>
        <p:spPr>
          <a:xfrm>
            <a:off x="6096000" y="0"/>
            <a:ext cx="5545102" cy="6858000"/>
          </a:xfrm>
          <a:prstGeom prst="rect">
            <a:avLst/>
          </a:prstGeom>
        </p:spPr>
        <p:txBody>
          <a:bodyPr/>
          <a:lstStyle>
            <a:lvl1pPr>
              <a:buNone/>
              <a:defRPr sz="1100">
                <a:latin typeface="DM Mono" panose="020B0509040201040103" pitchFamily="49" charset="0"/>
              </a:defRPr>
            </a:lvl1pPr>
          </a:lstStyle>
          <a:p>
            <a:r>
              <a:rPr lang="es-ES"/>
              <a:t>Inserta imagen</a:t>
            </a:r>
          </a:p>
        </p:txBody>
      </p:sp>
      <p:sp>
        <p:nvSpPr>
          <p:cNvPr id="3" name="Marcador de texto 2">
            <a:extLst>
              <a:ext uri="{FF2B5EF4-FFF2-40B4-BE49-F238E27FC236}">
                <a16:creationId xmlns:a16="http://schemas.microsoft.com/office/drawing/2014/main" id="{93E924DF-7BA9-421C-ACE9-A179747927F3}"/>
              </a:ext>
            </a:extLst>
          </p:cNvPr>
          <p:cNvSpPr>
            <a:spLocks noGrp="1"/>
          </p:cNvSpPr>
          <p:nvPr>
            <p:ph type="body" sz="quarter" idx="17" hasCustomPrompt="1"/>
          </p:nvPr>
        </p:nvSpPr>
        <p:spPr>
          <a:xfrm>
            <a:off x="532642" y="531019"/>
            <a:ext cx="5023177" cy="831251"/>
          </a:xfrm>
          <a:prstGeom prst="rect">
            <a:avLst/>
          </a:prstGeom>
        </p:spPr>
        <p:txBody>
          <a:bodyPr/>
          <a:lstStyle>
            <a:lvl1pPr marL="0" indent="0">
              <a:buNone/>
              <a:defRPr sz="3500"/>
            </a:lvl1pPr>
          </a:lstStyle>
          <a:p>
            <a:pPr lvl="0"/>
            <a:r>
              <a:rPr lang="es-ES"/>
              <a:t>Jerarquía 1920 </a:t>
            </a:r>
            <a:r>
              <a:rPr lang="es-ES" err="1"/>
              <a:t>ppt</a:t>
            </a:r>
            <a:r>
              <a:rPr lang="es-ES"/>
              <a:t> Titular h3, 70/84</a:t>
            </a:r>
          </a:p>
        </p:txBody>
      </p:sp>
      <p:sp>
        <p:nvSpPr>
          <p:cNvPr id="9" name="Marcador de texto 8">
            <a:extLst>
              <a:ext uri="{FF2B5EF4-FFF2-40B4-BE49-F238E27FC236}">
                <a16:creationId xmlns:a16="http://schemas.microsoft.com/office/drawing/2014/main" id="{0C312A6C-3FA0-4C0B-AA31-778A30AEB6D1}"/>
              </a:ext>
            </a:extLst>
          </p:cNvPr>
          <p:cNvSpPr>
            <a:spLocks noGrp="1"/>
          </p:cNvSpPr>
          <p:nvPr>
            <p:ph type="body" sz="quarter" idx="18" hasCustomPrompt="1"/>
          </p:nvPr>
        </p:nvSpPr>
        <p:spPr>
          <a:xfrm>
            <a:off x="532641" y="1726407"/>
            <a:ext cx="5023177" cy="2817813"/>
          </a:xfrm>
          <a:prstGeom prst="rect">
            <a:avLst/>
          </a:prstGeom>
        </p:spPr>
        <p:txBody>
          <a:bodyPr/>
          <a:lstStyle>
            <a:lvl1pPr marL="0" indent="0">
              <a:lnSpc>
                <a:spcPts val="2800"/>
              </a:lnSpc>
              <a:buNone/>
              <a:tabLst/>
              <a:defRPr sz="2100"/>
            </a:lvl1pPr>
            <a:lvl2pPr marL="227807" indent="-227807">
              <a:lnSpc>
                <a:spcPts val="2800"/>
              </a:lnSpc>
              <a:buNone/>
              <a:defRPr sz="2100"/>
            </a:lvl2pPr>
            <a:lvl3pPr marL="227807" indent="-227807">
              <a:lnSpc>
                <a:spcPts val="2800"/>
              </a:lnSpc>
              <a:buNone/>
              <a:defRPr sz="2100"/>
            </a:lvl3pPr>
            <a:lvl4pPr marL="227807" indent="-227807">
              <a:lnSpc>
                <a:spcPts val="2800"/>
              </a:lnSpc>
              <a:buNone/>
              <a:defRPr sz="2100"/>
            </a:lvl4pPr>
            <a:lvl5pPr marL="227807" indent="-227807">
              <a:lnSpc>
                <a:spcPts val="2800"/>
              </a:lnSpc>
              <a:buNone/>
              <a:defRPr sz="2100"/>
            </a:lvl5pPr>
          </a:lstStyle>
          <a:p>
            <a:pPr lvl="0"/>
            <a:r>
              <a:rPr lang="es-ES"/>
              <a:t>Jerarquía 1920 </a:t>
            </a:r>
            <a:r>
              <a:rPr lang="es-ES" err="1"/>
              <a:t>Powerpoint</a:t>
            </a:r>
            <a:r>
              <a:rPr lang="es-ES"/>
              <a:t> – Texto corrido en h6 42/56.</a:t>
            </a:r>
          </a:p>
        </p:txBody>
      </p:sp>
      <p:sp>
        <p:nvSpPr>
          <p:cNvPr id="22" name="Marcador de texto 21">
            <a:extLst>
              <a:ext uri="{FF2B5EF4-FFF2-40B4-BE49-F238E27FC236}">
                <a16:creationId xmlns:a16="http://schemas.microsoft.com/office/drawing/2014/main" id="{B8552AA7-7171-479F-B488-A2B6FECEA15A}"/>
              </a:ext>
            </a:extLst>
          </p:cNvPr>
          <p:cNvSpPr>
            <a:spLocks noGrp="1"/>
          </p:cNvSpPr>
          <p:nvPr>
            <p:ph type="body" sz="quarter" idx="19" hasCustomPrompt="1"/>
          </p:nvPr>
        </p:nvSpPr>
        <p:spPr>
          <a:xfrm>
            <a:off x="519146" y="5922073"/>
            <a:ext cx="2516352" cy="404910"/>
          </a:xfrm>
          <a:prstGeom prst="roundRect">
            <a:avLst>
              <a:gd name="adj" fmla="val 50000"/>
            </a:avLst>
          </a:prstGeom>
          <a:solidFill>
            <a:schemeClr val="accent1"/>
          </a:solidFill>
          <a:effectLst/>
        </p:spPr>
        <p:txBody>
          <a:bodyPr anchor="ctr"/>
          <a:lstStyle>
            <a:lvl2pPr marL="0" indent="0" algn="ctr">
              <a:lnSpc>
                <a:spcPts val="2450"/>
              </a:lnSpc>
              <a:buNone/>
              <a:defRPr sz="1700"/>
            </a:lvl2pPr>
          </a:lstStyle>
          <a:p>
            <a:pPr lvl="1"/>
            <a:r>
              <a:rPr lang="es-ES"/>
              <a:t>Botón – p 34/49</a:t>
            </a:r>
          </a:p>
        </p:txBody>
      </p:sp>
      <p:sp>
        <p:nvSpPr>
          <p:cNvPr id="23" name="Marcador de texto 21">
            <a:extLst>
              <a:ext uri="{FF2B5EF4-FFF2-40B4-BE49-F238E27FC236}">
                <a16:creationId xmlns:a16="http://schemas.microsoft.com/office/drawing/2014/main" id="{96535BAB-043E-41CF-B465-1869BF3234B9}"/>
              </a:ext>
            </a:extLst>
          </p:cNvPr>
          <p:cNvSpPr>
            <a:spLocks noGrp="1"/>
          </p:cNvSpPr>
          <p:nvPr>
            <p:ph type="body" sz="quarter" idx="20" hasCustomPrompt="1"/>
          </p:nvPr>
        </p:nvSpPr>
        <p:spPr>
          <a:xfrm>
            <a:off x="3307574" y="5922072"/>
            <a:ext cx="1899248" cy="404910"/>
          </a:xfrm>
          <a:prstGeom prst="roundRect">
            <a:avLst>
              <a:gd name="adj" fmla="val 50000"/>
            </a:avLst>
          </a:prstGeom>
          <a:solidFill>
            <a:schemeClr val="accent3"/>
          </a:solidFill>
          <a:effectLst/>
        </p:spPr>
        <p:txBody>
          <a:bodyPr anchor="ctr"/>
          <a:lstStyle>
            <a:lvl2pPr marL="0" indent="0" algn="ctr">
              <a:lnSpc>
                <a:spcPts val="2450"/>
              </a:lnSpc>
              <a:buNone/>
              <a:defRPr sz="1700"/>
            </a:lvl2pPr>
          </a:lstStyle>
          <a:p>
            <a:pPr lvl="1"/>
            <a:r>
              <a:rPr lang="es-ES"/>
              <a:t>Botón 2</a:t>
            </a:r>
          </a:p>
        </p:txBody>
      </p:sp>
      <p:sp>
        <p:nvSpPr>
          <p:cNvPr id="24" name="Marcador de texto 3">
            <a:extLst>
              <a:ext uri="{FF2B5EF4-FFF2-40B4-BE49-F238E27FC236}">
                <a16:creationId xmlns:a16="http://schemas.microsoft.com/office/drawing/2014/main" id="{304D3551-957A-4C06-B5CD-F350A1378194}"/>
              </a:ext>
            </a:extLst>
          </p:cNvPr>
          <p:cNvSpPr>
            <a:spLocks noGrp="1"/>
          </p:cNvSpPr>
          <p:nvPr>
            <p:ph type="body" sz="quarter" idx="11" hasCustomPrompt="1"/>
          </p:nvPr>
        </p:nvSpPr>
        <p:spPr>
          <a:xfrm>
            <a:off x="11641102" y="0"/>
            <a:ext cx="550899" cy="6858000"/>
          </a:xfrm>
          <a:prstGeom prst="rect">
            <a:avLst/>
          </a:prstGeom>
          <a:solidFill>
            <a:schemeClr val="accent1"/>
          </a:solidFill>
        </p:spPr>
        <p:txBody>
          <a:bodyPr vert="vert270" anchor="ctr"/>
          <a:lstStyle>
            <a:lvl1pPr marL="494507" indent="0">
              <a:lnSpc>
                <a:spcPts val="1550"/>
              </a:lnSpc>
              <a:buNone/>
              <a:defRPr sz="1100">
                <a:latin typeface="DM Mono" panose="020B0509040201040103" pitchFamily="49" charset="0"/>
              </a:defRPr>
            </a:lvl1pPr>
          </a:lstStyle>
          <a:p>
            <a:pPr lvl="0"/>
            <a:r>
              <a:rPr lang="es-ES"/>
              <a:t>Cintillo  informativo / Puede tener secciones / Esto es un ejemplo</a:t>
            </a:r>
          </a:p>
        </p:txBody>
      </p:sp>
    </p:spTree>
    <p:extLst>
      <p:ext uri="{BB962C8B-B14F-4D97-AF65-F5344CB8AC3E}">
        <p14:creationId xmlns:p14="http://schemas.microsoft.com/office/powerpoint/2010/main" val="36246048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_Txt+IMG+Cintillo_1.2">
    <p:spTree>
      <p:nvGrpSpPr>
        <p:cNvPr id="1" name=""/>
        <p:cNvGrpSpPr/>
        <p:nvPr/>
      </p:nvGrpSpPr>
      <p:grpSpPr>
        <a:xfrm>
          <a:off x="0" y="0"/>
          <a:ext cx="0" cy="0"/>
          <a:chOff x="0" y="0"/>
          <a:chExt cx="0" cy="0"/>
        </a:xfrm>
      </p:grpSpPr>
      <p:sp>
        <p:nvSpPr>
          <p:cNvPr id="7" name="Marcador de posición de imagen 6">
            <a:extLst>
              <a:ext uri="{FF2B5EF4-FFF2-40B4-BE49-F238E27FC236}">
                <a16:creationId xmlns:a16="http://schemas.microsoft.com/office/drawing/2014/main" id="{4A204A8B-80ED-4805-8701-6672289CFCFF}"/>
              </a:ext>
            </a:extLst>
          </p:cNvPr>
          <p:cNvSpPr>
            <a:spLocks noGrp="1"/>
          </p:cNvSpPr>
          <p:nvPr>
            <p:ph type="pic" sz="quarter" idx="16" hasCustomPrompt="1"/>
          </p:nvPr>
        </p:nvSpPr>
        <p:spPr>
          <a:xfrm>
            <a:off x="6096000" y="531019"/>
            <a:ext cx="5022781" cy="5263291"/>
          </a:xfrm>
          <a:prstGeom prst="rect">
            <a:avLst/>
          </a:prstGeom>
        </p:spPr>
        <p:txBody>
          <a:bodyPr/>
          <a:lstStyle>
            <a:lvl1pPr>
              <a:buNone/>
              <a:defRPr sz="1100">
                <a:latin typeface="DM Mono" panose="020B0509040201040103" pitchFamily="49" charset="0"/>
              </a:defRPr>
            </a:lvl1pPr>
          </a:lstStyle>
          <a:p>
            <a:r>
              <a:rPr lang="es-ES"/>
              <a:t>Inserta imagen</a:t>
            </a:r>
          </a:p>
        </p:txBody>
      </p:sp>
      <p:sp>
        <p:nvSpPr>
          <p:cNvPr id="3" name="Marcador de texto 2">
            <a:extLst>
              <a:ext uri="{FF2B5EF4-FFF2-40B4-BE49-F238E27FC236}">
                <a16:creationId xmlns:a16="http://schemas.microsoft.com/office/drawing/2014/main" id="{93E924DF-7BA9-421C-ACE9-A179747927F3}"/>
              </a:ext>
            </a:extLst>
          </p:cNvPr>
          <p:cNvSpPr>
            <a:spLocks noGrp="1"/>
          </p:cNvSpPr>
          <p:nvPr>
            <p:ph type="body" sz="quarter" idx="17" hasCustomPrompt="1"/>
          </p:nvPr>
        </p:nvSpPr>
        <p:spPr>
          <a:xfrm>
            <a:off x="532642" y="531019"/>
            <a:ext cx="5023177" cy="831251"/>
          </a:xfrm>
          <a:prstGeom prst="rect">
            <a:avLst/>
          </a:prstGeom>
        </p:spPr>
        <p:txBody>
          <a:bodyPr/>
          <a:lstStyle>
            <a:lvl1pPr marL="0" indent="0">
              <a:buNone/>
              <a:defRPr sz="3500"/>
            </a:lvl1pPr>
          </a:lstStyle>
          <a:p>
            <a:pPr lvl="0"/>
            <a:r>
              <a:rPr lang="es-ES"/>
              <a:t>Jerarquía 1920 </a:t>
            </a:r>
            <a:r>
              <a:rPr lang="es-ES" err="1"/>
              <a:t>ppt</a:t>
            </a:r>
            <a:r>
              <a:rPr lang="es-ES"/>
              <a:t> Titular h3, 70/84</a:t>
            </a:r>
          </a:p>
        </p:txBody>
      </p:sp>
      <p:sp>
        <p:nvSpPr>
          <p:cNvPr id="9" name="Marcador de texto 8">
            <a:extLst>
              <a:ext uri="{FF2B5EF4-FFF2-40B4-BE49-F238E27FC236}">
                <a16:creationId xmlns:a16="http://schemas.microsoft.com/office/drawing/2014/main" id="{0C312A6C-3FA0-4C0B-AA31-778A30AEB6D1}"/>
              </a:ext>
            </a:extLst>
          </p:cNvPr>
          <p:cNvSpPr>
            <a:spLocks noGrp="1"/>
          </p:cNvSpPr>
          <p:nvPr>
            <p:ph type="body" sz="quarter" idx="18" hasCustomPrompt="1"/>
          </p:nvPr>
        </p:nvSpPr>
        <p:spPr>
          <a:xfrm>
            <a:off x="532641" y="1726407"/>
            <a:ext cx="5023177" cy="2817813"/>
          </a:xfrm>
          <a:prstGeom prst="rect">
            <a:avLst/>
          </a:prstGeom>
        </p:spPr>
        <p:txBody>
          <a:bodyPr/>
          <a:lstStyle>
            <a:lvl1pPr marL="0" indent="0">
              <a:lnSpc>
                <a:spcPts val="2800"/>
              </a:lnSpc>
              <a:buNone/>
              <a:tabLst/>
              <a:defRPr sz="2100"/>
            </a:lvl1pPr>
            <a:lvl2pPr marL="227807" indent="-227807">
              <a:lnSpc>
                <a:spcPts val="2800"/>
              </a:lnSpc>
              <a:buNone/>
              <a:defRPr sz="2100"/>
            </a:lvl2pPr>
            <a:lvl3pPr marL="227807" indent="-227807">
              <a:lnSpc>
                <a:spcPts val="2800"/>
              </a:lnSpc>
              <a:buNone/>
              <a:defRPr sz="2100"/>
            </a:lvl3pPr>
            <a:lvl4pPr marL="227807" indent="-227807">
              <a:lnSpc>
                <a:spcPts val="2800"/>
              </a:lnSpc>
              <a:buNone/>
              <a:defRPr sz="2100"/>
            </a:lvl4pPr>
            <a:lvl5pPr marL="227807" indent="-227807">
              <a:lnSpc>
                <a:spcPts val="2800"/>
              </a:lnSpc>
              <a:buNone/>
              <a:defRPr sz="2100"/>
            </a:lvl5pPr>
          </a:lstStyle>
          <a:p>
            <a:pPr lvl="0"/>
            <a:r>
              <a:rPr lang="es-ES"/>
              <a:t>Jerarquía 1920 </a:t>
            </a:r>
            <a:r>
              <a:rPr lang="es-ES" err="1"/>
              <a:t>Powerpoint</a:t>
            </a:r>
            <a:r>
              <a:rPr lang="es-ES"/>
              <a:t> – Texto corrido en h6 42/56.</a:t>
            </a:r>
          </a:p>
        </p:txBody>
      </p:sp>
      <p:sp>
        <p:nvSpPr>
          <p:cNvPr id="10" name="Marcador de texto 3">
            <a:extLst>
              <a:ext uri="{FF2B5EF4-FFF2-40B4-BE49-F238E27FC236}">
                <a16:creationId xmlns:a16="http://schemas.microsoft.com/office/drawing/2014/main" id="{11770F20-E5D3-4700-AF0D-A1AA68E61AE8}"/>
              </a:ext>
            </a:extLst>
          </p:cNvPr>
          <p:cNvSpPr>
            <a:spLocks noGrp="1"/>
          </p:cNvSpPr>
          <p:nvPr>
            <p:ph type="body" sz="quarter" idx="11" hasCustomPrompt="1"/>
          </p:nvPr>
        </p:nvSpPr>
        <p:spPr>
          <a:xfrm>
            <a:off x="11641102" y="0"/>
            <a:ext cx="550899" cy="6858000"/>
          </a:xfrm>
          <a:prstGeom prst="rect">
            <a:avLst/>
          </a:prstGeom>
          <a:solidFill>
            <a:schemeClr val="accent1"/>
          </a:solidFill>
        </p:spPr>
        <p:txBody>
          <a:bodyPr vert="vert270" anchor="ctr"/>
          <a:lstStyle>
            <a:lvl1pPr marL="494507" indent="0">
              <a:lnSpc>
                <a:spcPts val="1550"/>
              </a:lnSpc>
              <a:buNone/>
              <a:defRPr sz="1100">
                <a:latin typeface="DM Mono" panose="020B0509040201040103" pitchFamily="49" charset="0"/>
              </a:defRPr>
            </a:lvl1pPr>
          </a:lstStyle>
          <a:p>
            <a:pPr lvl="0"/>
            <a:r>
              <a:rPr lang="es-ES"/>
              <a:t>Cintillo  informativo / Puede tener secciones / Esto es un ejemplo</a:t>
            </a:r>
          </a:p>
        </p:txBody>
      </p:sp>
      <p:sp>
        <p:nvSpPr>
          <p:cNvPr id="11" name="Marcador de texto 2">
            <a:extLst>
              <a:ext uri="{FF2B5EF4-FFF2-40B4-BE49-F238E27FC236}">
                <a16:creationId xmlns:a16="http://schemas.microsoft.com/office/drawing/2014/main" id="{B9CB2563-43E0-43A8-BB3D-F4A29F66DF6B}"/>
              </a:ext>
            </a:extLst>
          </p:cNvPr>
          <p:cNvSpPr>
            <a:spLocks noGrp="1"/>
          </p:cNvSpPr>
          <p:nvPr>
            <p:ph type="body" sz="quarter" idx="19" hasCustomPrompt="1"/>
          </p:nvPr>
        </p:nvSpPr>
        <p:spPr>
          <a:xfrm>
            <a:off x="6096000" y="5947898"/>
            <a:ext cx="5022781" cy="374904"/>
          </a:xfrm>
          <a:prstGeom prst="rect">
            <a:avLst/>
          </a:prstGeom>
        </p:spPr>
        <p:txBody>
          <a:bodyPr/>
          <a:lstStyle>
            <a:lvl1pPr marL="0" indent="0">
              <a:lnSpc>
                <a:spcPts val="1550"/>
              </a:lnSpc>
              <a:buNone/>
              <a:defRPr sz="1100">
                <a:latin typeface="DM Mono" panose="020B0509040201040103" pitchFamily="49" charset="0"/>
              </a:defRPr>
            </a:lvl1pPr>
          </a:lstStyle>
          <a:p>
            <a:pPr lvl="0"/>
            <a:r>
              <a:rPr lang="es-ES"/>
              <a:t>Pequeño pie de foto informativo </a:t>
            </a:r>
            <a:br>
              <a:rPr lang="es-ES"/>
            </a:br>
            <a:r>
              <a:rPr lang="es-ES"/>
              <a:t>quizás tiene dos líneas</a:t>
            </a:r>
          </a:p>
        </p:txBody>
      </p:sp>
    </p:spTree>
    <p:extLst>
      <p:ext uri="{BB962C8B-B14F-4D97-AF65-F5344CB8AC3E}">
        <p14:creationId xmlns:p14="http://schemas.microsoft.com/office/powerpoint/2010/main" val="2832902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BB2CD6-3604-401A-8102-B62464ACCA59}"/>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98F43789-BC73-46E4-9C4B-BBF6C4AF7E0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a:extLst>
              <a:ext uri="{FF2B5EF4-FFF2-40B4-BE49-F238E27FC236}">
                <a16:creationId xmlns:a16="http://schemas.microsoft.com/office/drawing/2014/main" id="{840BC39E-D4E2-4F7B-AF65-6584EAF1661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a:extLst>
              <a:ext uri="{FF2B5EF4-FFF2-40B4-BE49-F238E27FC236}">
                <a16:creationId xmlns:a16="http://schemas.microsoft.com/office/drawing/2014/main" id="{BF43471A-EACC-48F5-B02C-6F6D6F569B70}"/>
              </a:ext>
            </a:extLst>
          </p:cNvPr>
          <p:cNvSpPr>
            <a:spLocks noGrp="1"/>
          </p:cNvSpPr>
          <p:nvPr>
            <p:ph type="dt" sz="half" idx="10"/>
          </p:nvPr>
        </p:nvSpPr>
        <p:spPr/>
        <p:txBody>
          <a:bodyPr/>
          <a:lstStyle/>
          <a:p>
            <a:fld id="{C0B1E992-5B44-4E93-A227-F6B66BD91EDE}" type="datetimeFigureOut">
              <a:rPr lang="en-US" smtClean="0"/>
              <a:t>3/18/2024</a:t>
            </a:fld>
            <a:endParaRPr lang="en-US"/>
          </a:p>
        </p:txBody>
      </p:sp>
      <p:sp>
        <p:nvSpPr>
          <p:cNvPr id="6" name="Marcador de pie de página 5">
            <a:extLst>
              <a:ext uri="{FF2B5EF4-FFF2-40B4-BE49-F238E27FC236}">
                <a16:creationId xmlns:a16="http://schemas.microsoft.com/office/drawing/2014/main" id="{B1E57BBB-E522-46D4-9054-257E43C00C10}"/>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5AD512F9-AB83-4497-9666-C9EC58063824}"/>
              </a:ext>
            </a:extLst>
          </p:cNvPr>
          <p:cNvSpPr>
            <a:spLocks noGrp="1"/>
          </p:cNvSpPr>
          <p:nvPr>
            <p:ph type="sldNum" sz="quarter" idx="12"/>
          </p:nvPr>
        </p:nvSpPr>
        <p:spPr/>
        <p:txBody>
          <a:bodyPr/>
          <a:lstStyle/>
          <a:p>
            <a:fld id="{096CBF88-F843-440D-9E8A-C83F05D3D4F1}" type="slidenum">
              <a:rPr lang="en-US" smtClean="0"/>
              <a:t>‹Nº›</a:t>
            </a:fld>
            <a:endParaRPr lang="en-US"/>
          </a:p>
        </p:txBody>
      </p:sp>
    </p:spTree>
    <p:extLst>
      <p:ext uri="{BB962C8B-B14F-4D97-AF65-F5344CB8AC3E}">
        <p14:creationId xmlns:p14="http://schemas.microsoft.com/office/powerpoint/2010/main" val="39964667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_Txt+IMG+Cintillo_1.3">
    <p:spTree>
      <p:nvGrpSpPr>
        <p:cNvPr id="1" name=""/>
        <p:cNvGrpSpPr/>
        <p:nvPr/>
      </p:nvGrpSpPr>
      <p:grpSpPr>
        <a:xfrm>
          <a:off x="0" y="0"/>
          <a:ext cx="0" cy="0"/>
          <a:chOff x="0" y="0"/>
          <a:chExt cx="0" cy="0"/>
        </a:xfrm>
      </p:grpSpPr>
      <p:sp>
        <p:nvSpPr>
          <p:cNvPr id="7" name="Marcador de posición de imagen 6">
            <a:extLst>
              <a:ext uri="{FF2B5EF4-FFF2-40B4-BE49-F238E27FC236}">
                <a16:creationId xmlns:a16="http://schemas.microsoft.com/office/drawing/2014/main" id="{4A204A8B-80ED-4805-8701-6672289CFCFF}"/>
              </a:ext>
            </a:extLst>
          </p:cNvPr>
          <p:cNvSpPr>
            <a:spLocks noGrp="1"/>
          </p:cNvSpPr>
          <p:nvPr>
            <p:ph type="pic" sz="quarter" idx="16" hasCustomPrompt="1"/>
          </p:nvPr>
        </p:nvSpPr>
        <p:spPr>
          <a:xfrm>
            <a:off x="6096000" y="531019"/>
            <a:ext cx="5545102" cy="5795963"/>
          </a:xfrm>
          <a:prstGeom prst="rect">
            <a:avLst/>
          </a:prstGeom>
        </p:spPr>
        <p:txBody>
          <a:bodyPr/>
          <a:lstStyle>
            <a:lvl1pPr>
              <a:buNone/>
              <a:defRPr sz="1100">
                <a:latin typeface="DM Mono" panose="020B0509040201040103" pitchFamily="49" charset="0"/>
              </a:defRPr>
            </a:lvl1pPr>
          </a:lstStyle>
          <a:p>
            <a:r>
              <a:rPr lang="es-ES"/>
              <a:t>Inserta imagen</a:t>
            </a:r>
          </a:p>
        </p:txBody>
      </p:sp>
      <p:sp>
        <p:nvSpPr>
          <p:cNvPr id="10" name="Marcador de texto 3">
            <a:extLst>
              <a:ext uri="{FF2B5EF4-FFF2-40B4-BE49-F238E27FC236}">
                <a16:creationId xmlns:a16="http://schemas.microsoft.com/office/drawing/2014/main" id="{11770F20-E5D3-4700-AF0D-A1AA68E61AE8}"/>
              </a:ext>
            </a:extLst>
          </p:cNvPr>
          <p:cNvSpPr>
            <a:spLocks noGrp="1"/>
          </p:cNvSpPr>
          <p:nvPr>
            <p:ph type="body" sz="quarter" idx="11" hasCustomPrompt="1"/>
          </p:nvPr>
        </p:nvSpPr>
        <p:spPr>
          <a:xfrm>
            <a:off x="11641102" y="0"/>
            <a:ext cx="550899" cy="6858000"/>
          </a:xfrm>
          <a:prstGeom prst="rect">
            <a:avLst/>
          </a:prstGeom>
          <a:solidFill>
            <a:schemeClr val="accent1"/>
          </a:solidFill>
        </p:spPr>
        <p:txBody>
          <a:bodyPr vert="vert270" anchor="ctr"/>
          <a:lstStyle>
            <a:lvl1pPr marL="494507" indent="0">
              <a:lnSpc>
                <a:spcPts val="1550"/>
              </a:lnSpc>
              <a:buNone/>
              <a:defRPr sz="1100">
                <a:latin typeface="DM Mono" panose="020B0509040201040103" pitchFamily="49" charset="0"/>
              </a:defRPr>
            </a:lvl1pPr>
          </a:lstStyle>
          <a:p>
            <a:pPr lvl="0"/>
            <a:r>
              <a:rPr lang="es-ES"/>
              <a:t>Cintillo  informativo / Puede tener secciones / Esto es un ejemplo</a:t>
            </a:r>
          </a:p>
        </p:txBody>
      </p:sp>
      <p:sp>
        <p:nvSpPr>
          <p:cNvPr id="8" name="Marcador de texto 2">
            <a:extLst>
              <a:ext uri="{FF2B5EF4-FFF2-40B4-BE49-F238E27FC236}">
                <a16:creationId xmlns:a16="http://schemas.microsoft.com/office/drawing/2014/main" id="{2FDFA8C0-2E71-4DC9-8D16-F02185D29FC8}"/>
              </a:ext>
            </a:extLst>
          </p:cNvPr>
          <p:cNvSpPr>
            <a:spLocks noGrp="1"/>
          </p:cNvSpPr>
          <p:nvPr>
            <p:ph type="body" sz="quarter" idx="19" hasCustomPrompt="1"/>
          </p:nvPr>
        </p:nvSpPr>
        <p:spPr>
          <a:xfrm>
            <a:off x="523910" y="4497300"/>
            <a:ext cx="5023177" cy="831251"/>
          </a:xfrm>
          <a:prstGeom prst="rect">
            <a:avLst/>
          </a:prstGeom>
        </p:spPr>
        <p:txBody>
          <a:bodyPr/>
          <a:lstStyle>
            <a:lvl1pPr marL="0" indent="0">
              <a:buNone/>
              <a:defRPr sz="3500"/>
            </a:lvl1pPr>
          </a:lstStyle>
          <a:p>
            <a:pPr lvl="0"/>
            <a:r>
              <a:rPr lang="es-ES"/>
              <a:t>Jerarquía 1920 </a:t>
            </a:r>
            <a:r>
              <a:rPr lang="es-ES" err="1"/>
              <a:t>ppt</a:t>
            </a:r>
            <a:r>
              <a:rPr lang="es-ES"/>
              <a:t> Titular h3, 70/84</a:t>
            </a:r>
          </a:p>
        </p:txBody>
      </p:sp>
      <p:sp>
        <p:nvSpPr>
          <p:cNvPr id="12" name="Marcador de texto 8">
            <a:extLst>
              <a:ext uri="{FF2B5EF4-FFF2-40B4-BE49-F238E27FC236}">
                <a16:creationId xmlns:a16="http://schemas.microsoft.com/office/drawing/2014/main" id="{4A892EA9-F81B-4FE4-ABCD-ECD2B328D37D}"/>
              </a:ext>
            </a:extLst>
          </p:cNvPr>
          <p:cNvSpPr>
            <a:spLocks noGrp="1"/>
          </p:cNvSpPr>
          <p:nvPr>
            <p:ph type="body" sz="quarter" idx="20" hasCustomPrompt="1"/>
          </p:nvPr>
        </p:nvSpPr>
        <p:spPr>
          <a:xfrm>
            <a:off x="523909" y="5692688"/>
            <a:ext cx="5023177" cy="657451"/>
          </a:xfrm>
          <a:prstGeom prst="rect">
            <a:avLst/>
          </a:prstGeom>
        </p:spPr>
        <p:txBody>
          <a:bodyPr/>
          <a:lstStyle>
            <a:lvl1pPr marL="0" indent="0">
              <a:lnSpc>
                <a:spcPts val="2800"/>
              </a:lnSpc>
              <a:buNone/>
              <a:tabLst/>
              <a:defRPr sz="2100"/>
            </a:lvl1pPr>
            <a:lvl2pPr marL="227807" indent="-227807">
              <a:lnSpc>
                <a:spcPts val="2800"/>
              </a:lnSpc>
              <a:buNone/>
              <a:defRPr sz="2100"/>
            </a:lvl2pPr>
            <a:lvl3pPr marL="227807" indent="-227807">
              <a:lnSpc>
                <a:spcPts val="2800"/>
              </a:lnSpc>
              <a:buNone/>
              <a:defRPr sz="2100"/>
            </a:lvl3pPr>
            <a:lvl4pPr marL="227807" indent="-227807">
              <a:lnSpc>
                <a:spcPts val="2800"/>
              </a:lnSpc>
              <a:buNone/>
              <a:defRPr sz="2100"/>
            </a:lvl4pPr>
            <a:lvl5pPr marL="227807" indent="-227807">
              <a:lnSpc>
                <a:spcPts val="2800"/>
              </a:lnSpc>
              <a:buNone/>
              <a:defRPr sz="2100"/>
            </a:lvl5pPr>
          </a:lstStyle>
          <a:p>
            <a:pPr lvl="0"/>
            <a:r>
              <a:rPr lang="es-ES"/>
              <a:t>Jerarquía 1920 </a:t>
            </a:r>
            <a:r>
              <a:rPr lang="es-ES" err="1"/>
              <a:t>Powerpoint</a:t>
            </a:r>
            <a:r>
              <a:rPr lang="es-ES"/>
              <a:t> – Texto corrido en h6 42/56.</a:t>
            </a:r>
          </a:p>
        </p:txBody>
      </p:sp>
    </p:spTree>
    <p:extLst>
      <p:ext uri="{BB962C8B-B14F-4D97-AF65-F5344CB8AC3E}">
        <p14:creationId xmlns:p14="http://schemas.microsoft.com/office/powerpoint/2010/main" val="28938334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_Txt+IMG+Cintillo_1.4">
    <p:spTree>
      <p:nvGrpSpPr>
        <p:cNvPr id="1" name=""/>
        <p:cNvGrpSpPr/>
        <p:nvPr/>
      </p:nvGrpSpPr>
      <p:grpSpPr>
        <a:xfrm>
          <a:off x="0" y="0"/>
          <a:ext cx="0" cy="0"/>
          <a:chOff x="0" y="0"/>
          <a:chExt cx="0" cy="0"/>
        </a:xfrm>
      </p:grpSpPr>
      <p:sp>
        <p:nvSpPr>
          <p:cNvPr id="7" name="Marcador de posición de imagen 6">
            <a:extLst>
              <a:ext uri="{FF2B5EF4-FFF2-40B4-BE49-F238E27FC236}">
                <a16:creationId xmlns:a16="http://schemas.microsoft.com/office/drawing/2014/main" id="{4A204A8B-80ED-4805-8701-6672289CFCFF}"/>
              </a:ext>
            </a:extLst>
          </p:cNvPr>
          <p:cNvSpPr>
            <a:spLocks noGrp="1"/>
          </p:cNvSpPr>
          <p:nvPr>
            <p:ph type="pic" sz="quarter" idx="16" hasCustomPrompt="1"/>
          </p:nvPr>
        </p:nvSpPr>
        <p:spPr>
          <a:xfrm>
            <a:off x="532642" y="531019"/>
            <a:ext cx="5023176" cy="6326982"/>
          </a:xfrm>
          <a:prstGeom prst="rect">
            <a:avLst/>
          </a:prstGeom>
        </p:spPr>
        <p:txBody>
          <a:bodyPr/>
          <a:lstStyle>
            <a:lvl1pPr>
              <a:buNone/>
              <a:defRPr sz="1100">
                <a:latin typeface="DM Mono" panose="020B0509040201040103" pitchFamily="49" charset="0"/>
              </a:defRPr>
            </a:lvl1pPr>
          </a:lstStyle>
          <a:p>
            <a:r>
              <a:rPr lang="es-ES"/>
              <a:t>Inserta imagen</a:t>
            </a:r>
          </a:p>
        </p:txBody>
      </p:sp>
      <p:sp>
        <p:nvSpPr>
          <p:cNvPr id="10" name="Marcador de texto 3">
            <a:extLst>
              <a:ext uri="{FF2B5EF4-FFF2-40B4-BE49-F238E27FC236}">
                <a16:creationId xmlns:a16="http://schemas.microsoft.com/office/drawing/2014/main" id="{11770F20-E5D3-4700-AF0D-A1AA68E61AE8}"/>
              </a:ext>
            </a:extLst>
          </p:cNvPr>
          <p:cNvSpPr>
            <a:spLocks noGrp="1"/>
          </p:cNvSpPr>
          <p:nvPr>
            <p:ph type="body" sz="quarter" idx="11" hasCustomPrompt="1"/>
          </p:nvPr>
        </p:nvSpPr>
        <p:spPr>
          <a:xfrm>
            <a:off x="11641102" y="0"/>
            <a:ext cx="550899" cy="6858000"/>
          </a:xfrm>
          <a:prstGeom prst="rect">
            <a:avLst/>
          </a:prstGeom>
          <a:solidFill>
            <a:schemeClr val="accent1"/>
          </a:solidFill>
        </p:spPr>
        <p:txBody>
          <a:bodyPr vert="vert270" anchor="ctr"/>
          <a:lstStyle>
            <a:lvl1pPr marL="494507" indent="0">
              <a:lnSpc>
                <a:spcPts val="1550"/>
              </a:lnSpc>
              <a:buNone/>
              <a:defRPr sz="1100">
                <a:latin typeface="DM Mono" panose="020B0509040201040103" pitchFamily="49" charset="0"/>
              </a:defRPr>
            </a:lvl1pPr>
          </a:lstStyle>
          <a:p>
            <a:pPr lvl="0"/>
            <a:r>
              <a:rPr lang="es-ES"/>
              <a:t>Cintillo  informativo / Puede tener secciones / Esto es un ejemplo</a:t>
            </a:r>
          </a:p>
        </p:txBody>
      </p:sp>
      <p:sp>
        <p:nvSpPr>
          <p:cNvPr id="8" name="Marcador de texto 2">
            <a:extLst>
              <a:ext uri="{FF2B5EF4-FFF2-40B4-BE49-F238E27FC236}">
                <a16:creationId xmlns:a16="http://schemas.microsoft.com/office/drawing/2014/main" id="{2FDFA8C0-2E71-4DC9-8D16-F02185D29FC8}"/>
              </a:ext>
            </a:extLst>
          </p:cNvPr>
          <p:cNvSpPr>
            <a:spLocks noGrp="1"/>
          </p:cNvSpPr>
          <p:nvPr>
            <p:ph type="body" sz="quarter" idx="19" hasCustomPrompt="1"/>
          </p:nvPr>
        </p:nvSpPr>
        <p:spPr>
          <a:xfrm>
            <a:off x="6086872" y="4497300"/>
            <a:ext cx="5023177" cy="831251"/>
          </a:xfrm>
          <a:prstGeom prst="rect">
            <a:avLst/>
          </a:prstGeom>
        </p:spPr>
        <p:txBody>
          <a:bodyPr/>
          <a:lstStyle>
            <a:lvl1pPr marL="0" indent="0">
              <a:buNone/>
              <a:defRPr sz="3500"/>
            </a:lvl1pPr>
          </a:lstStyle>
          <a:p>
            <a:pPr lvl="0"/>
            <a:r>
              <a:rPr lang="es-ES"/>
              <a:t>Jerarquía 1920 </a:t>
            </a:r>
            <a:r>
              <a:rPr lang="es-ES" err="1"/>
              <a:t>ppt</a:t>
            </a:r>
            <a:r>
              <a:rPr lang="es-ES"/>
              <a:t> Titular h3, 70/84</a:t>
            </a:r>
          </a:p>
        </p:txBody>
      </p:sp>
      <p:sp>
        <p:nvSpPr>
          <p:cNvPr id="12" name="Marcador de texto 8">
            <a:extLst>
              <a:ext uri="{FF2B5EF4-FFF2-40B4-BE49-F238E27FC236}">
                <a16:creationId xmlns:a16="http://schemas.microsoft.com/office/drawing/2014/main" id="{4A892EA9-F81B-4FE4-ABCD-ECD2B328D37D}"/>
              </a:ext>
            </a:extLst>
          </p:cNvPr>
          <p:cNvSpPr>
            <a:spLocks noGrp="1"/>
          </p:cNvSpPr>
          <p:nvPr>
            <p:ph type="body" sz="quarter" idx="20" hasCustomPrompt="1"/>
          </p:nvPr>
        </p:nvSpPr>
        <p:spPr>
          <a:xfrm>
            <a:off x="6086871" y="5692688"/>
            <a:ext cx="5023177" cy="657451"/>
          </a:xfrm>
          <a:prstGeom prst="rect">
            <a:avLst/>
          </a:prstGeom>
        </p:spPr>
        <p:txBody>
          <a:bodyPr/>
          <a:lstStyle>
            <a:lvl1pPr marL="0" indent="0">
              <a:lnSpc>
                <a:spcPts val="2800"/>
              </a:lnSpc>
              <a:buNone/>
              <a:tabLst/>
              <a:defRPr sz="2100"/>
            </a:lvl1pPr>
            <a:lvl2pPr marL="227807" indent="-227807">
              <a:lnSpc>
                <a:spcPts val="2800"/>
              </a:lnSpc>
              <a:buNone/>
              <a:defRPr sz="2100"/>
            </a:lvl2pPr>
            <a:lvl3pPr marL="227807" indent="-227807">
              <a:lnSpc>
                <a:spcPts val="2800"/>
              </a:lnSpc>
              <a:buNone/>
              <a:defRPr sz="2100"/>
            </a:lvl3pPr>
            <a:lvl4pPr marL="227807" indent="-227807">
              <a:lnSpc>
                <a:spcPts val="2800"/>
              </a:lnSpc>
              <a:buNone/>
              <a:defRPr sz="2100"/>
            </a:lvl4pPr>
            <a:lvl5pPr marL="227807" indent="-227807">
              <a:lnSpc>
                <a:spcPts val="2800"/>
              </a:lnSpc>
              <a:buNone/>
              <a:defRPr sz="2100"/>
            </a:lvl5pPr>
          </a:lstStyle>
          <a:p>
            <a:pPr lvl="0"/>
            <a:r>
              <a:rPr lang="es-ES"/>
              <a:t>Jerarquía 1920 </a:t>
            </a:r>
            <a:r>
              <a:rPr lang="es-ES" err="1"/>
              <a:t>Powerpoint</a:t>
            </a:r>
            <a:r>
              <a:rPr lang="es-ES"/>
              <a:t> – Texto corrido en h6 42/56.</a:t>
            </a:r>
          </a:p>
        </p:txBody>
      </p:sp>
    </p:spTree>
    <p:extLst>
      <p:ext uri="{BB962C8B-B14F-4D97-AF65-F5344CB8AC3E}">
        <p14:creationId xmlns:p14="http://schemas.microsoft.com/office/powerpoint/2010/main" val="5895755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_Txt+Icon+Cintillo_3Col_1.1">
    <p:spTree>
      <p:nvGrpSpPr>
        <p:cNvPr id="1" name=""/>
        <p:cNvGrpSpPr/>
        <p:nvPr/>
      </p:nvGrpSpPr>
      <p:grpSpPr>
        <a:xfrm>
          <a:off x="0" y="0"/>
          <a:ext cx="0" cy="0"/>
          <a:chOff x="0" y="0"/>
          <a:chExt cx="0" cy="0"/>
        </a:xfrm>
      </p:grpSpPr>
      <p:sp>
        <p:nvSpPr>
          <p:cNvPr id="7" name="Marcador de posición de imagen 6">
            <a:extLst>
              <a:ext uri="{FF2B5EF4-FFF2-40B4-BE49-F238E27FC236}">
                <a16:creationId xmlns:a16="http://schemas.microsoft.com/office/drawing/2014/main" id="{4A204A8B-80ED-4805-8701-6672289CFCFF}"/>
              </a:ext>
            </a:extLst>
          </p:cNvPr>
          <p:cNvSpPr>
            <a:spLocks noGrp="1"/>
          </p:cNvSpPr>
          <p:nvPr>
            <p:ph type="pic" sz="quarter" idx="16" hasCustomPrompt="1"/>
          </p:nvPr>
        </p:nvSpPr>
        <p:spPr>
          <a:xfrm>
            <a:off x="535493" y="2079000"/>
            <a:ext cx="2700176" cy="2700000"/>
          </a:xfrm>
          <a:prstGeom prst="rect">
            <a:avLst/>
          </a:prstGeom>
        </p:spPr>
        <p:txBody>
          <a:bodyPr/>
          <a:lstStyle>
            <a:lvl1pPr>
              <a:buNone/>
              <a:defRPr sz="1100">
                <a:latin typeface="DM Mono" panose="020B0509040201040103" pitchFamily="49" charset="0"/>
              </a:defRPr>
            </a:lvl1pPr>
          </a:lstStyle>
          <a:p>
            <a:r>
              <a:rPr lang="es-ES"/>
              <a:t>Inserta imagen</a:t>
            </a:r>
          </a:p>
        </p:txBody>
      </p:sp>
      <p:sp>
        <p:nvSpPr>
          <p:cNvPr id="10" name="Marcador de texto 3">
            <a:extLst>
              <a:ext uri="{FF2B5EF4-FFF2-40B4-BE49-F238E27FC236}">
                <a16:creationId xmlns:a16="http://schemas.microsoft.com/office/drawing/2014/main" id="{11770F20-E5D3-4700-AF0D-A1AA68E61AE8}"/>
              </a:ext>
            </a:extLst>
          </p:cNvPr>
          <p:cNvSpPr>
            <a:spLocks noGrp="1"/>
          </p:cNvSpPr>
          <p:nvPr>
            <p:ph type="body" sz="quarter" idx="11" hasCustomPrompt="1"/>
          </p:nvPr>
        </p:nvSpPr>
        <p:spPr>
          <a:xfrm>
            <a:off x="11641102" y="0"/>
            <a:ext cx="550899" cy="6858000"/>
          </a:xfrm>
          <a:prstGeom prst="rect">
            <a:avLst/>
          </a:prstGeom>
          <a:solidFill>
            <a:schemeClr val="accent1"/>
          </a:solidFill>
        </p:spPr>
        <p:txBody>
          <a:bodyPr vert="vert270" anchor="ctr"/>
          <a:lstStyle>
            <a:lvl1pPr marL="494507" indent="0">
              <a:lnSpc>
                <a:spcPts val="1550"/>
              </a:lnSpc>
              <a:buNone/>
              <a:defRPr sz="1100">
                <a:latin typeface="DM Mono" panose="020B0509040201040103" pitchFamily="49" charset="0"/>
              </a:defRPr>
            </a:lvl1pPr>
          </a:lstStyle>
          <a:p>
            <a:pPr lvl="0"/>
            <a:r>
              <a:rPr lang="es-ES"/>
              <a:t>Cintillo  informativo / Puede tener secciones / Esto es un ejemplo</a:t>
            </a:r>
          </a:p>
        </p:txBody>
      </p:sp>
      <p:sp>
        <p:nvSpPr>
          <p:cNvPr id="8" name="Marcador de texto 2">
            <a:extLst>
              <a:ext uri="{FF2B5EF4-FFF2-40B4-BE49-F238E27FC236}">
                <a16:creationId xmlns:a16="http://schemas.microsoft.com/office/drawing/2014/main" id="{2FDFA8C0-2E71-4DC9-8D16-F02185D29FC8}"/>
              </a:ext>
            </a:extLst>
          </p:cNvPr>
          <p:cNvSpPr>
            <a:spLocks noGrp="1"/>
          </p:cNvSpPr>
          <p:nvPr>
            <p:ph type="body" sz="quarter" idx="19" hasCustomPrompt="1"/>
          </p:nvPr>
        </p:nvSpPr>
        <p:spPr>
          <a:xfrm>
            <a:off x="4471258" y="1251851"/>
            <a:ext cx="2700175" cy="398886"/>
          </a:xfrm>
          <a:prstGeom prst="rect">
            <a:avLst/>
          </a:prstGeom>
        </p:spPr>
        <p:txBody>
          <a:bodyPr/>
          <a:lstStyle>
            <a:lvl1pPr marL="0" indent="0" algn="ctr">
              <a:buNone/>
              <a:defRPr sz="3500"/>
            </a:lvl1pPr>
          </a:lstStyle>
          <a:p>
            <a:pPr lvl="0"/>
            <a:r>
              <a:rPr lang="es-ES"/>
              <a:t>Titular h3</a:t>
            </a:r>
          </a:p>
        </p:txBody>
      </p:sp>
      <p:sp>
        <p:nvSpPr>
          <p:cNvPr id="12" name="Marcador de texto 8">
            <a:extLst>
              <a:ext uri="{FF2B5EF4-FFF2-40B4-BE49-F238E27FC236}">
                <a16:creationId xmlns:a16="http://schemas.microsoft.com/office/drawing/2014/main" id="{4A892EA9-F81B-4FE4-ABCD-ECD2B328D37D}"/>
              </a:ext>
            </a:extLst>
          </p:cNvPr>
          <p:cNvSpPr>
            <a:spLocks noGrp="1"/>
          </p:cNvSpPr>
          <p:nvPr>
            <p:ph type="body" sz="quarter" idx="20" hasCustomPrompt="1"/>
          </p:nvPr>
        </p:nvSpPr>
        <p:spPr>
          <a:xfrm>
            <a:off x="532641" y="5082296"/>
            <a:ext cx="2700175" cy="657451"/>
          </a:xfrm>
          <a:prstGeom prst="rect">
            <a:avLst/>
          </a:prstGeom>
        </p:spPr>
        <p:txBody>
          <a:bodyPr/>
          <a:lstStyle>
            <a:lvl1pPr marL="0" indent="0" algn="ctr">
              <a:lnSpc>
                <a:spcPts val="2450"/>
              </a:lnSpc>
              <a:buNone/>
              <a:tabLst/>
              <a:defRPr sz="1700"/>
            </a:lvl1pPr>
            <a:lvl2pPr marL="227807" indent="-227807">
              <a:lnSpc>
                <a:spcPts val="2800"/>
              </a:lnSpc>
              <a:buNone/>
              <a:defRPr sz="2100"/>
            </a:lvl2pPr>
            <a:lvl3pPr marL="227807" indent="-227807">
              <a:lnSpc>
                <a:spcPts val="2800"/>
              </a:lnSpc>
              <a:buNone/>
              <a:defRPr sz="2100"/>
            </a:lvl3pPr>
            <a:lvl4pPr marL="227807" indent="-227807">
              <a:lnSpc>
                <a:spcPts val="2800"/>
              </a:lnSpc>
              <a:buNone/>
              <a:defRPr sz="2100"/>
            </a:lvl4pPr>
            <a:lvl5pPr marL="227807" indent="-227807">
              <a:lnSpc>
                <a:spcPts val="2800"/>
              </a:lnSpc>
              <a:buNone/>
              <a:defRPr sz="2100"/>
            </a:lvl5pPr>
          </a:lstStyle>
          <a:p>
            <a:pPr lvl="0"/>
            <a:r>
              <a:rPr lang="es-ES"/>
              <a:t>Jerarquía 1920 </a:t>
            </a:r>
            <a:r>
              <a:rPr lang="es-ES" err="1"/>
              <a:t>ppt</a:t>
            </a:r>
            <a:br>
              <a:rPr lang="es-ES"/>
            </a:br>
            <a:r>
              <a:rPr lang="es-ES"/>
              <a:t>Texto corrido en p 34/49</a:t>
            </a:r>
          </a:p>
        </p:txBody>
      </p:sp>
      <p:sp>
        <p:nvSpPr>
          <p:cNvPr id="6" name="Marcador de posición de imagen 6">
            <a:extLst>
              <a:ext uri="{FF2B5EF4-FFF2-40B4-BE49-F238E27FC236}">
                <a16:creationId xmlns:a16="http://schemas.microsoft.com/office/drawing/2014/main" id="{3D0E38CD-F6D3-4DB4-8B7A-9988ECA8E269}"/>
              </a:ext>
            </a:extLst>
          </p:cNvPr>
          <p:cNvSpPr>
            <a:spLocks noGrp="1"/>
          </p:cNvSpPr>
          <p:nvPr>
            <p:ph type="pic" sz="quarter" idx="21" hasCustomPrompt="1"/>
          </p:nvPr>
        </p:nvSpPr>
        <p:spPr>
          <a:xfrm>
            <a:off x="4471257" y="2079000"/>
            <a:ext cx="2700176" cy="2700000"/>
          </a:xfrm>
          <a:prstGeom prst="rect">
            <a:avLst/>
          </a:prstGeom>
        </p:spPr>
        <p:txBody>
          <a:bodyPr/>
          <a:lstStyle>
            <a:lvl1pPr>
              <a:buNone/>
              <a:defRPr sz="1100">
                <a:latin typeface="DM Mono" panose="020B0509040201040103" pitchFamily="49" charset="0"/>
              </a:defRPr>
            </a:lvl1pPr>
          </a:lstStyle>
          <a:p>
            <a:r>
              <a:rPr lang="es-ES"/>
              <a:t>Inserta imagen</a:t>
            </a:r>
          </a:p>
        </p:txBody>
      </p:sp>
      <p:sp>
        <p:nvSpPr>
          <p:cNvPr id="9" name="Marcador de posición de imagen 6">
            <a:extLst>
              <a:ext uri="{FF2B5EF4-FFF2-40B4-BE49-F238E27FC236}">
                <a16:creationId xmlns:a16="http://schemas.microsoft.com/office/drawing/2014/main" id="{89C1B1D7-8F8A-4537-B8CE-0CCDB61CEFFD}"/>
              </a:ext>
            </a:extLst>
          </p:cNvPr>
          <p:cNvSpPr>
            <a:spLocks noGrp="1"/>
          </p:cNvSpPr>
          <p:nvPr>
            <p:ph type="pic" sz="quarter" idx="22" hasCustomPrompt="1"/>
          </p:nvPr>
        </p:nvSpPr>
        <p:spPr>
          <a:xfrm>
            <a:off x="8407021" y="2079000"/>
            <a:ext cx="2700176" cy="2700000"/>
          </a:xfrm>
          <a:prstGeom prst="rect">
            <a:avLst/>
          </a:prstGeom>
        </p:spPr>
        <p:txBody>
          <a:bodyPr/>
          <a:lstStyle>
            <a:lvl1pPr>
              <a:buNone/>
              <a:defRPr sz="1100">
                <a:latin typeface="DM Mono" panose="020B0509040201040103" pitchFamily="49" charset="0"/>
              </a:defRPr>
            </a:lvl1pPr>
          </a:lstStyle>
          <a:p>
            <a:r>
              <a:rPr lang="es-ES"/>
              <a:t>Inserta imagen</a:t>
            </a:r>
          </a:p>
        </p:txBody>
      </p:sp>
      <p:sp>
        <p:nvSpPr>
          <p:cNvPr id="15" name="Marcador de texto 2">
            <a:extLst>
              <a:ext uri="{FF2B5EF4-FFF2-40B4-BE49-F238E27FC236}">
                <a16:creationId xmlns:a16="http://schemas.microsoft.com/office/drawing/2014/main" id="{3A6C76E7-3178-408A-9FF9-CC0E13C12E87}"/>
              </a:ext>
            </a:extLst>
          </p:cNvPr>
          <p:cNvSpPr>
            <a:spLocks noGrp="1"/>
          </p:cNvSpPr>
          <p:nvPr>
            <p:ph type="body" sz="quarter" idx="23" hasCustomPrompt="1"/>
          </p:nvPr>
        </p:nvSpPr>
        <p:spPr>
          <a:xfrm>
            <a:off x="532642" y="1251851"/>
            <a:ext cx="2700175" cy="398886"/>
          </a:xfrm>
          <a:prstGeom prst="rect">
            <a:avLst/>
          </a:prstGeom>
        </p:spPr>
        <p:txBody>
          <a:bodyPr/>
          <a:lstStyle>
            <a:lvl1pPr marL="0" indent="0" algn="ctr">
              <a:buNone/>
              <a:defRPr sz="3500"/>
            </a:lvl1pPr>
          </a:lstStyle>
          <a:p>
            <a:pPr lvl="0"/>
            <a:r>
              <a:rPr lang="es-ES"/>
              <a:t>Titular h3</a:t>
            </a:r>
          </a:p>
        </p:txBody>
      </p:sp>
      <p:sp>
        <p:nvSpPr>
          <p:cNvPr id="16" name="Marcador de texto 2">
            <a:extLst>
              <a:ext uri="{FF2B5EF4-FFF2-40B4-BE49-F238E27FC236}">
                <a16:creationId xmlns:a16="http://schemas.microsoft.com/office/drawing/2014/main" id="{FCA89445-D56D-454C-80E0-30F60346C243}"/>
              </a:ext>
            </a:extLst>
          </p:cNvPr>
          <p:cNvSpPr>
            <a:spLocks noGrp="1"/>
          </p:cNvSpPr>
          <p:nvPr>
            <p:ph type="body" sz="quarter" idx="24" hasCustomPrompt="1"/>
          </p:nvPr>
        </p:nvSpPr>
        <p:spPr>
          <a:xfrm>
            <a:off x="8407021" y="1251851"/>
            <a:ext cx="2700175" cy="398886"/>
          </a:xfrm>
          <a:prstGeom prst="rect">
            <a:avLst/>
          </a:prstGeom>
        </p:spPr>
        <p:txBody>
          <a:bodyPr/>
          <a:lstStyle>
            <a:lvl1pPr marL="0" indent="0" algn="ctr">
              <a:buNone/>
              <a:defRPr sz="3500"/>
            </a:lvl1pPr>
          </a:lstStyle>
          <a:p>
            <a:pPr lvl="0"/>
            <a:r>
              <a:rPr lang="es-ES"/>
              <a:t>Titular h3</a:t>
            </a:r>
          </a:p>
        </p:txBody>
      </p:sp>
      <p:sp>
        <p:nvSpPr>
          <p:cNvPr id="17" name="Marcador de texto 8">
            <a:extLst>
              <a:ext uri="{FF2B5EF4-FFF2-40B4-BE49-F238E27FC236}">
                <a16:creationId xmlns:a16="http://schemas.microsoft.com/office/drawing/2014/main" id="{8E68D854-0BBA-4441-AE0C-39F432F40388}"/>
              </a:ext>
            </a:extLst>
          </p:cNvPr>
          <p:cNvSpPr>
            <a:spLocks noGrp="1"/>
          </p:cNvSpPr>
          <p:nvPr>
            <p:ph type="body" sz="quarter" idx="25" hasCustomPrompt="1"/>
          </p:nvPr>
        </p:nvSpPr>
        <p:spPr>
          <a:xfrm>
            <a:off x="4471257" y="5082296"/>
            <a:ext cx="2700175" cy="657451"/>
          </a:xfrm>
          <a:prstGeom prst="rect">
            <a:avLst/>
          </a:prstGeom>
        </p:spPr>
        <p:txBody>
          <a:bodyPr/>
          <a:lstStyle>
            <a:lvl1pPr marL="0" indent="0" algn="ctr">
              <a:lnSpc>
                <a:spcPts val="2450"/>
              </a:lnSpc>
              <a:buNone/>
              <a:tabLst/>
              <a:defRPr sz="1700"/>
            </a:lvl1pPr>
            <a:lvl2pPr marL="227807" indent="-227807">
              <a:lnSpc>
                <a:spcPts val="2800"/>
              </a:lnSpc>
              <a:buNone/>
              <a:defRPr sz="2100"/>
            </a:lvl2pPr>
            <a:lvl3pPr marL="227807" indent="-227807">
              <a:lnSpc>
                <a:spcPts val="2800"/>
              </a:lnSpc>
              <a:buNone/>
              <a:defRPr sz="2100"/>
            </a:lvl3pPr>
            <a:lvl4pPr marL="227807" indent="-227807">
              <a:lnSpc>
                <a:spcPts val="2800"/>
              </a:lnSpc>
              <a:buNone/>
              <a:defRPr sz="2100"/>
            </a:lvl4pPr>
            <a:lvl5pPr marL="227807" indent="-227807">
              <a:lnSpc>
                <a:spcPts val="2800"/>
              </a:lnSpc>
              <a:buNone/>
              <a:defRPr sz="2100"/>
            </a:lvl5pPr>
          </a:lstStyle>
          <a:p>
            <a:pPr lvl="0"/>
            <a:r>
              <a:rPr lang="es-ES"/>
              <a:t>Jerarquía 1920 </a:t>
            </a:r>
            <a:r>
              <a:rPr lang="es-ES" err="1"/>
              <a:t>ppt</a:t>
            </a:r>
            <a:br>
              <a:rPr lang="es-ES"/>
            </a:br>
            <a:r>
              <a:rPr lang="es-ES"/>
              <a:t>Texto corrido en p 34/49</a:t>
            </a:r>
          </a:p>
        </p:txBody>
      </p:sp>
      <p:sp>
        <p:nvSpPr>
          <p:cNvPr id="18" name="Marcador de texto 8">
            <a:extLst>
              <a:ext uri="{FF2B5EF4-FFF2-40B4-BE49-F238E27FC236}">
                <a16:creationId xmlns:a16="http://schemas.microsoft.com/office/drawing/2014/main" id="{0AF06158-1B29-4777-8CEA-B72405B6F8CA}"/>
              </a:ext>
            </a:extLst>
          </p:cNvPr>
          <p:cNvSpPr>
            <a:spLocks noGrp="1"/>
          </p:cNvSpPr>
          <p:nvPr>
            <p:ph type="body" sz="quarter" idx="26" hasCustomPrompt="1"/>
          </p:nvPr>
        </p:nvSpPr>
        <p:spPr>
          <a:xfrm>
            <a:off x="8418606" y="5079408"/>
            <a:ext cx="2700175" cy="657451"/>
          </a:xfrm>
          <a:prstGeom prst="rect">
            <a:avLst/>
          </a:prstGeom>
        </p:spPr>
        <p:txBody>
          <a:bodyPr/>
          <a:lstStyle>
            <a:lvl1pPr marL="0" indent="0" algn="ctr">
              <a:lnSpc>
                <a:spcPts val="2450"/>
              </a:lnSpc>
              <a:buNone/>
              <a:tabLst/>
              <a:defRPr sz="1700"/>
            </a:lvl1pPr>
            <a:lvl2pPr marL="227807" indent="-227807">
              <a:lnSpc>
                <a:spcPts val="2800"/>
              </a:lnSpc>
              <a:buNone/>
              <a:defRPr sz="2100"/>
            </a:lvl2pPr>
            <a:lvl3pPr marL="227807" indent="-227807">
              <a:lnSpc>
                <a:spcPts val="2800"/>
              </a:lnSpc>
              <a:buNone/>
              <a:defRPr sz="2100"/>
            </a:lvl3pPr>
            <a:lvl4pPr marL="227807" indent="-227807">
              <a:lnSpc>
                <a:spcPts val="2800"/>
              </a:lnSpc>
              <a:buNone/>
              <a:defRPr sz="2100"/>
            </a:lvl4pPr>
            <a:lvl5pPr marL="227807" indent="-227807">
              <a:lnSpc>
                <a:spcPts val="2800"/>
              </a:lnSpc>
              <a:buNone/>
              <a:defRPr sz="2100"/>
            </a:lvl5pPr>
          </a:lstStyle>
          <a:p>
            <a:pPr lvl="0"/>
            <a:r>
              <a:rPr lang="es-ES"/>
              <a:t>Jerarquía 1920 </a:t>
            </a:r>
            <a:r>
              <a:rPr lang="es-ES" err="1"/>
              <a:t>ppt</a:t>
            </a:r>
            <a:br>
              <a:rPr lang="es-ES"/>
            </a:br>
            <a:r>
              <a:rPr lang="es-ES"/>
              <a:t>Texto corrido en p 34/49</a:t>
            </a:r>
          </a:p>
        </p:txBody>
      </p:sp>
    </p:spTree>
    <p:extLst>
      <p:ext uri="{BB962C8B-B14F-4D97-AF65-F5344CB8AC3E}">
        <p14:creationId xmlns:p14="http://schemas.microsoft.com/office/powerpoint/2010/main" val="4224578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B_IMG+Txt+Cintillo_2Col_1.1">
    <p:spTree>
      <p:nvGrpSpPr>
        <p:cNvPr id="1" name=""/>
        <p:cNvGrpSpPr/>
        <p:nvPr/>
      </p:nvGrpSpPr>
      <p:grpSpPr>
        <a:xfrm>
          <a:off x="0" y="0"/>
          <a:ext cx="0" cy="0"/>
          <a:chOff x="0" y="0"/>
          <a:chExt cx="0" cy="0"/>
        </a:xfrm>
      </p:grpSpPr>
      <p:sp>
        <p:nvSpPr>
          <p:cNvPr id="7" name="Marcador de posición de imagen 6">
            <a:extLst>
              <a:ext uri="{FF2B5EF4-FFF2-40B4-BE49-F238E27FC236}">
                <a16:creationId xmlns:a16="http://schemas.microsoft.com/office/drawing/2014/main" id="{4A204A8B-80ED-4805-8701-6672289CFCFF}"/>
              </a:ext>
            </a:extLst>
          </p:cNvPr>
          <p:cNvSpPr>
            <a:spLocks noGrp="1"/>
          </p:cNvSpPr>
          <p:nvPr>
            <p:ph type="pic" sz="quarter" idx="16" hasCustomPrompt="1"/>
          </p:nvPr>
        </p:nvSpPr>
        <p:spPr>
          <a:xfrm>
            <a:off x="535493" y="260350"/>
            <a:ext cx="5020326" cy="6339570"/>
          </a:xfrm>
          <a:prstGeom prst="rect">
            <a:avLst/>
          </a:prstGeom>
        </p:spPr>
        <p:txBody>
          <a:bodyPr/>
          <a:lstStyle>
            <a:lvl1pPr>
              <a:buNone/>
              <a:defRPr sz="1100">
                <a:latin typeface="DM Mono" panose="020B0509040201040103" pitchFamily="49" charset="0"/>
              </a:defRPr>
            </a:lvl1pPr>
          </a:lstStyle>
          <a:p>
            <a:r>
              <a:rPr lang="es-ES"/>
              <a:t>Inserta imagen</a:t>
            </a:r>
          </a:p>
        </p:txBody>
      </p:sp>
      <p:sp>
        <p:nvSpPr>
          <p:cNvPr id="10" name="Marcador de texto 3">
            <a:extLst>
              <a:ext uri="{FF2B5EF4-FFF2-40B4-BE49-F238E27FC236}">
                <a16:creationId xmlns:a16="http://schemas.microsoft.com/office/drawing/2014/main" id="{11770F20-E5D3-4700-AF0D-A1AA68E61AE8}"/>
              </a:ext>
            </a:extLst>
          </p:cNvPr>
          <p:cNvSpPr>
            <a:spLocks noGrp="1"/>
          </p:cNvSpPr>
          <p:nvPr>
            <p:ph type="body" sz="quarter" idx="11" hasCustomPrompt="1"/>
          </p:nvPr>
        </p:nvSpPr>
        <p:spPr>
          <a:xfrm>
            <a:off x="11641102" y="0"/>
            <a:ext cx="550899" cy="6858000"/>
          </a:xfrm>
          <a:prstGeom prst="rect">
            <a:avLst/>
          </a:prstGeom>
          <a:solidFill>
            <a:schemeClr val="accent1"/>
          </a:solidFill>
        </p:spPr>
        <p:txBody>
          <a:bodyPr vert="vert270" anchor="ctr"/>
          <a:lstStyle>
            <a:lvl1pPr marL="494507" indent="0">
              <a:lnSpc>
                <a:spcPts val="1550"/>
              </a:lnSpc>
              <a:buNone/>
              <a:defRPr sz="1100">
                <a:latin typeface="DM Mono" panose="020B0509040201040103" pitchFamily="49" charset="0"/>
              </a:defRPr>
            </a:lvl1pPr>
          </a:lstStyle>
          <a:p>
            <a:pPr lvl="0"/>
            <a:r>
              <a:rPr lang="es-ES"/>
              <a:t>Cintillo  informativo / Puede tener secciones / Esto es un ejemplo</a:t>
            </a:r>
          </a:p>
        </p:txBody>
      </p:sp>
      <p:sp>
        <p:nvSpPr>
          <p:cNvPr id="9" name="Marcador de posición de imagen 6">
            <a:extLst>
              <a:ext uri="{FF2B5EF4-FFF2-40B4-BE49-F238E27FC236}">
                <a16:creationId xmlns:a16="http://schemas.microsoft.com/office/drawing/2014/main" id="{89C1B1D7-8F8A-4537-B8CE-0CCDB61CEFFD}"/>
              </a:ext>
            </a:extLst>
          </p:cNvPr>
          <p:cNvSpPr>
            <a:spLocks noGrp="1"/>
          </p:cNvSpPr>
          <p:nvPr>
            <p:ph type="pic" sz="quarter" idx="22" hasCustomPrompt="1"/>
          </p:nvPr>
        </p:nvSpPr>
        <p:spPr>
          <a:xfrm>
            <a:off x="6095604" y="531019"/>
            <a:ext cx="5020326" cy="5795962"/>
          </a:xfrm>
          <a:prstGeom prst="rect">
            <a:avLst/>
          </a:prstGeom>
        </p:spPr>
        <p:txBody>
          <a:bodyPr/>
          <a:lstStyle>
            <a:lvl1pPr>
              <a:buNone/>
              <a:defRPr sz="1100">
                <a:latin typeface="DM Mono" panose="020B0509040201040103" pitchFamily="49" charset="0"/>
              </a:defRPr>
            </a:lvl1pPr>
          </a:lstStyle>
          <a:p>
            <a:r>
              <a:rPr lang="es-ES"/>
              <a:t>Inserta imagen</a:t>
            </a:r>
          </a:p>
        </p:txBody>
      </p:sp>
      <p:sp>
        <p:nvSpPr>
          <p:cNvPr id="14" name="Marcador de texto 2">
            <a:extLst>
              <a:ext uri="{FF2B5EF4-FFF2-40B4-BE49-F238E27FC236}">
                <a16:creationId xmlns:a16="http://schemas.microsoft.com/office/drawing/2014/main" id="{486A2E25-429E-436D-968B-2EF5453196B7}"/>
              </a:ext>
            </a:extLst>
          </p:cNvPr>
          <p:cNvSpPr>
            <a:spLocks noGrp="1"/>
          </p:cNvSpPr>
          <p:nvPr>
            <p:ph type="body" sz="quarter" idx="27" hasCustomPrompt="1"/>
          </p:nvPr>
        </p:nvSpPr>
        <p:spPr>
          <a:xfrm>
            <a:off x="535493" y="5736858"/>
            <a:ext cx="5020326" cy="863063"/>
          </a:xfrm>
          <a:prstGeom prst="rect">
            <a:avLst/>
          </a:prstGeom>
          <a:solidFill>
            <a:srgbClr val="69B68F"/>
          </a:solidFill>
        </p:spPr>
        <p:txBody>
          <a:bodyPr tIns="540000" bIns="540000"/>
          <a:lstStyle>
            <a:lvl1pPr marL="0" indent="0" algn="ctr">
              <a:buNone/>
              <a:defRPr sz="3500"/>
            </a:lvl1pPr>
          </a:lstStyle>
          <a:p>
            <a:pPr lvl="0"/>
            <a:r>
              <a:rPr lang="es-ES"/>
              <a:t>Titular h3 70/84</a:t>
            </a:r>
          </a:p>
        </p:txBody>
      </p:sp>
    </p:spTree>
    <p:extLst>
      <p:ext uri="{BB962C8B-B14F-4D97-AF65-F5344CB8AC3E}">
        <p14:creationId xmlns:p14="http://schemas.microsoft.com/office/powerpoint/2010/main" val="17058560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B_IMG+Txt+Cintillo_2Col_1.2">
    <p:spTree>
      <p:nvGrpSpPr>
        <p:cNvPr id="1" name=""/>
        <p:cNvGrpSpPr/>
        <p:nvPr/>
      </p:nvGrpSpPr>
      <p:grpSpPr>
        <a:xfrm>
          <a:off x="0" y="0"/>
          <a:ext cx="0" cy="0"/>
          <a:chOff x="0" y="0"/>
          <a:chExt cx="0" cy="0"/>
        </a:xfrm>
      </p:grpSpPr>
      <p:sp>
        <p:nvSpPr>
          <p:cNvPr id="7" name="Marcador de posición de imagen 6">
            <a:extLst>
              <a:ext uri="{FF2B5EF4-FFF2-40B4-BE49-F238E27FC236}">
                <a16:creationId xmlns:a16="http://schemas.microsoft.com/office/drawing/2014/main" id="{4A204A8B-80ED-4805-8701-6672289CFCFF}"/>
              </a:ext>
            </a:extLst>
          </p:cNvPr>
          <p:cNvSpPr>
            <a:spLocks noGrp="1"/>
          </p:cNvSpPr>
          <p:nvPr>
            <p:ph type="pic" sz="quarter" idx="16" hasCustomPrompt="1"/>
          </p:nvPr>
        </p:nvSpPr>
        <p:spPr>
          <a:xfrm>
            <a:off x="6098455" y="260350"/>
            <a:ext cx="5020326" cy="6339570"/>
          </a:xfrm>
          <a:prstGeom prst="rect">
            <a:avLst/>
          </a:prstGeom>
        </p:spPr>
        <p:txBody>
          <a:bodyPr/>
          <a:lstStyle>
            <a:lvl1pPr>
              <a:buNone/>
              <a:defRPr sz="1100">
                <a:latin typeface="DM Mono" panose="020B0509040201040103" pitchFamily="49" charset="0"/>
              </a:defRPr>
            </a:lvl1pPr>
          </a:lstStyle>
          <a:p>
            <a:r>
              <a:rPr lang="es-ES"/>
              <a:t>Inserta imagen</a:t>
            </a:r>
          </a:p>
        </p:txBody>
      </p:sp>
      <p:sp>
        <p:nvSpPr>
          <p:cNvPr id="10" name="Marcador de texto 3">
            <a:extLst>
              <a:ext uri="{FF2B5EF4-FFF2-40B4-BE49-F238E27FC236}">
                <a16:creationId xmlns:a16="http://schemas.microsoft.com/office/drawing/2014/main" id="{11770F20-E5D3-4700-AF0D-A1AA68E61AE8}"/>
              </a:ext>
            </a:extLst>
          </p:cNvPr>
          <p:cNvSpPr>
            <a:spLocks noGrp="1"/>
          </p:cNvSpPr>
          <p:nvPr>
            <p:ph type="body" sz="quarter" idx="11" hasCustomPrompt="1"/>
          </p:nvPr>
        </p:nvSpPr>
        <p:spPr>
          <a:xfrm>
            <a:off x="11641102" y="0"/>
            <a:ext cx="550899" cy="6858000"/>
          </a:xfrm>
          <a:prstGeom prst="rect">
            <a:avLst/>
          </a:prstGeom>
          <a:solidFill>
            <a:schemeClr val="accent1"/>
          </a:solidFill>
        </p:spPr>
        <p:txBody>
          <a:bodyPr vert="vert270" anchor="ctr"/>
          <a:lstStyle>
            <a:lvl1pPr marL="494507" indent="0">
              <a:lnSpc>
                <a:spcPts val="1550"/>
              </a:lnSpc>
              <a:buNone/>
              <a:defRPr sz="1100">
                <a:latin typeface="DM Mono" panose="020B0509040201040103" pitchFamily="49" charset="0"/>
              </a:defRPr>
            </a:lvl1pPr>
          </a:lstStyle>
          <a:p>
            <a:pPr lvl="0"/>
            <a:r>
              <a:rPr lang="es-ES"/>
              <a:t>Cintillo  informativo / Puede tener secciones / Esto es un ejemplo</a:t>
            </a:r>
          </a:p>
        </p:txBody>
      </p:sp>
      <p:sp>
        <p:nvSpPr>
          <p:cNvPr id="9" name="Marcador de posición de imagen 6">
            <a:extLst>
              <a:ext uri="{FF2B5EF4-FFF2-40B4-BE49-F238E27FC236}">
                <a16:creationId xmlns:a16="http://schemas.microsoft.com/office/drawing/2014/main" id="{89C1B1D7-8F8A-4537-B8CE-0CCDB61CEFFD}"/>
              </a:ext>
            </a:extLst>
          </p:cNvPr>
          <p:cNvSpPr>
            <a:spLocks noGrp="1"/>
          </p:cNvSpPr>
          <p:nvPr>
            <p:ph type="pic" sz="quarter" idx="22" hasCustomPrompt="1"/>
          </p:nvPr>
        </p:nvSpPr>
        <p:spPr>
          <a:xfrm>
            <a:off x="525335" y="531019"/>
            <a:ext cx="5020326" cy="5795962"/>
          </a:xfrm>
          <a:prstGeom prst="rect">
            <a:avLst/>
          </a:prstGeom>
        </p:spPr>
        <p:txBody>
          <a:bodyPr/>
          <a:lstStyle>
            <a:lvl1pPr>
              <a:buNone/>
              <a:defRPr sz="1100">
                <a:latin typeface="DM Mono" panose="020B0509040201040103" pitchFamily="49" charset="0"/>
              </a:defRPr>
            </a:lvl1pPr>
          </a:lstStyle>
          <a:p>
            <a:r>
              <a:rPr lang="es-ES"/>
              <a:t>Inserta imagen</a:t>
            </a:r>
          </a:p>
        </p:txBody>
      </p:sp>
      <p:sp>
        <p:nvSpPr>
          <p:cNvPr id="14" name="Marcador de texto 2">
            <a:extLst>
              <a:ext uri="{FF2B5EF4-FFF2-40B4-BE49-F238E27FC236}">
                <a16:creationId xmlns:a16="http://schemas.microsoft.com/office/drawing/2014/main" id="{486A2E25-429E-436D-968B-2EF5453196B7}"/>
              </a:ext>
            </a:extLst>
          </p:cNvPr>
          <p:cNvSpPr>
            <a:spLocks noGrp="1"/>
          </p:cNvSpPr>
          <p:nvPr>
            <p:ph type="body" sz="quarter" idx="27" hasCustomPrompt="1"/>
          </p:nvPr>
        </p:nvSpPr>
        <p:spPr>
          <a:xfrm>
            <a:off x="6098455" y="5736858"/>
            <a:ext cx="5020326" cy="863063"/>
          </a:xfrm>
          <a:prstGeom prst="rect">
            <a:avLst/>
          </a:prstGeom>
          <a:solidFill>
            <a:srgbClr val="69B68F"/>
          </a:solidFill>
        </p:spPr>
        <p:txBody>
          <a:bodyPr tIns="540000" bIns="540000"/>
          <a:lstStyle>
            <a:lvl1pPr marL="0" indent="0" algn="ctr">
              <a:buNone/>
              <a:defRPr sz="3500"/>
            </a:lvl1pPr>
          </a:lstStyle>
          <a:p>
            <a:pPr lvl="0"/>
            <a:r>
              <a:rPr lang="es-ES"/>
              <a:t>Titular h3 70/84</a:t>
            </a:r>
          </a:p>
        </p:txBody>
      </p:sp>
    </p:spTree>
    <p:extLst>
      <p:ext uri="{BB962C8B-B14F-4D97-AF65-F5344CB8AC3E}">
        <p14:creationId xmlns:p14="http://schemas.microsoft.com/office/powerpoint/2010/main" val="3207825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ED8350-8AFD-4609-B694-720E439CB9FD}"/>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0713AC5E-D4F4-4D63-AA1D-253ADA81A9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CE44341-83D4-4EF4-B7D5-B49CFCF526C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a:extLst>
              <a:ext uri="{FF2B5EF4-FFF2-40B4-BE49-F238E27FC236}">
                <a16:creationId xmlns:a16="http://schemas.microsoft.com/office/drawing/2014/main" id="{B5903775-A860-4674-99FB-8DF7E9B4F3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CD94C58-3AA8-4307-B7A3-7B5117889DB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a:extLst>
              <a:ext uri="{FF2B5EF4-FFF2-40B4-BE49-F238E27FC236}">
                <a16:creationId xmlns:a16="http://schemas.microsoft.com/office/drawing/2014/main" id="{E8EFB7D0-B739-4B80-9E36-059E519FB3DF}"/>
              </a:ext>
            </a:extLst>
          </p:cNvPr>
          <p:cNvSpPr>
            <a:spLocks noGrp="1"/>
          </p:cNvSpPr>
          <p:nvPr>
            <p:ph type="dt" sz="half" idx="10"/>
          </p:nvPr>
        </p:nvSpPr>
        <p:spPr/>
        <p:txBody>
          <a:bodyPr/>
          <a:lstStyle/>
          <a:p>
            <a:fld id="{C0B1E992-5B44-4E93-A227-F6B66BD91EDE}" type="datetimeFigureOut">
              <a:rPr lang="en-US" smtClean="0"/>
              <a:t>3/18/2024</a:t>
            </a:fld>
            <a:endParaRPr lang="en-US"/>
          </a:p>
        </p:txBody>
      </p:sp>
      <p:sp>
        <p:nvSpPr>
          <p:cNvPr id="8" name="Marcador de pie de página 7">
            <a:extLst>
              <a:ext uri="{FF2B5EF4-FFF2-40B4-BE49-F238E27FC236}">
                <a16:creationId xmlns:a16="http://schemas.microsoft.com/office/drawing/2014/main" id="{FDD4A479-20C2-4E20-8B5D-C21C15F3D08F}"/>
              </a:ext>
            </a:extLst>
          </p:cNvPr>
          <p:cNvSpPr>
            <a:spLocks noGrp="1"/>
          </p:cNvSpPr>
          <p:nvPr>
            <p:ph type="ftr" sz="quarter" idx="11"/>
          </p:nvPr>
        </p:nvSpPr>
        <p:spPr/>
        <p:txBody>
          <a:bodyPr/>
          <a:lstStyle/>
          <a:p>
            <a:endParaRPr lang="en-US"/>
          </a:p>
        </p:txBody>
      </p:sp>
      <p:sp>
        <p:nvSpPr>
          <p:cNvPr id="9" name="Marcador de número de diapositiva 8">
            <a:extLst>
              <a:ext uri="{FF2B5EF4-FFF2-40B4-BE49-F238E27FC236}">
                <a16:creationId xmlns:a16="http://schemas.microsoft.com/office/drawing/2014/main" id="{3937F574-AA7C-4366-917A-332EDD3558F2}"/>
              </a:ext>
            </a:extLst>
          </p:cNvPr>
          <p:cNvSpPr>
            <a:spLocks noGrp="1"/>
          </p:cNvSpPr>
          <p:nvPr>
            <p:ph type="sldNum" sz="quarter" idx="12"/>
          </p:nvPr>
        </p:nvSpPr>
        <p:spPr/>
        <p:txBody>
          <a:bodyPr/>
          <a:lstStyle/>
          <a:p>
            <a:fld id="{096CBF88-F843-440D-9E8A-C83F05D3D4F1}" type="slidenum">
              <a:rPr lang="en-US" smtClean="0"/>
              <a:t>‹Nº›</a:t>
            </a:fld>
            <a:endParaRPr lang="en-US"/>
          </a:p>
        </p:txBody>
      </p:sp>
    </p:spTree>
    <p:extLst>
      <p:ext uri="{BB962C8B-B14F-4D97-AF65-F5344CB8AC3E}">
        <p14:creationId xmlns:p14="http://schemas.microsoft.com/office/powerpoint/2010/main" val="3487194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3083DB-0CE0-45DE-B8AB-C6988267EA50}"/>
              </a:ext>
            </a:extLst>
          </p:cNvPr>
          <p:cNvSpPr>
            <a:spLocks noGrp="1"/>
          </p:cNvSpPr>
          <p:nvPr>
            <p:ph type="title"/>
          </p:nvPr>
        </p:nvSpPr>
        <p:spPr/>
        <p:txBody>
          <a:bodyPr/>
          <a:lstStyle/>
          <a:p>
            <a:r>
              <a:rPr lang="es-ES"/>
              <a:t>Haga clic para modificar el estilo de título del patrón</a:t>
            </a:r>
            <a:endParaRPr lang="en-US"/>
          </a:p>
        </p:txBody>
      </p:sp>
      <p:sp>
        <p:nvSpPr>
          <p:cNvPr id="3" name="Marcador de fecha 2">
            <a:extLst>
              <a:ext uri="{FF2B5EF4-FFF2-40B4-BE49-F238E27FC236}">
                <a16:creationId xmlns:a16="http://schemas.microsoft.com/office/drawing/2014/main" id="{BC85F385-1554-4991-A49D-E47765BE55AA}"/>
              </a:ext>
            </a:extLst>
          </p:cNvPr>
          <p:cNvSpPr>
            <a:spLocks noGrp="1"/>
          </p:cNvSpPr>
          <p:nvPr>
            <p:ph type="dt" sz="half" idx="10"/>
          </p:nvPr>
        </p:nvSpPr>
        <p:spPr/>
        <p:txBody>
          <a:bodyPr/>
          <a:lstStyle/>
          <a:p>
            <a:fld id="{C0B1E992-5B44-4E93-A227-F6B66BD91EDE}" type="datetimeFigureOut">
              <a:rPr lang="en-US" smtClean="0"/>
              <a:t>3/18/2024</a:t>
            </a:fld>
            <a:endParaRPr lang="en-US"/>
          </a:p>
        </p:txBody>
      </p:sp>
      <p:sp>
        <p:nvSpPr>
          <p:cNvPr id="4" name="Marcador de pie de página 3">
            <a:extLst>
              <a:ext uri="{FF2B5EF4-FFF2-40B4-BE49-F238E27FC236}">
                <a16:creationId xmlns:a16="http://schemas.microsoft.com/office/drawing/2014/main" id="{4B82C2FB-9E38-479E-84E6-DD4001CABE87}"/>
              </a:ext>
            </a:extLst>
          </p:cNvPr>
          <p:cNvSpPr>
            <a:spLocks noGrp="1"/>
          </p:cNvSpPr>
          <p:nvPr>
            <p:ph type="ftr" sz="quarter" idx="11"/>
          </p:nvPr>
        </p:nvSpPr>
        <p:spPr/>
        <p:txBody>
          <a:bodyPr/>
          <a:lstStyle/>
          <a:p>
            <a:endParaRPr lang="en-US"/>
          </a:p>
        </p:txBody>
      </p:sp>
      <p:sp>
        <p:nvSpPr>
          <p:cNvPr id="5" name="Marcador de número de diapositiva 4">
            <a:extLst>
              <a:ext uri="{FF2B5EF4-FFF2-40B4-BE49-F238E27FC236}">
                <a16:creationId xmlns:a16="http://schemas.microsoft.com/office/drawing/2014/main" id="{31F04E06-A695-44B9-9B62-3A91980AF7C7}"/>
              </a:ext>
            </a:extLst>
          </p:cNvPr>
          <p:cNvSpPr>
            <a:spLocks noGrp="1"/>
          </p:cNvSpPr>
          <p:nvPr>
            <p:ph type="sldNum" sz="quarter" idx="12"/>
          </p:nvPr>
        </p:nvSpPr>
        <p:spPr/>
        <p:txBody>
          <a:bodyPr/>
          <a:lstStyle/>
          <a:p>
            <a:fld id="{096CBF88-F843-440D-9E8A-C83F05D3D4F1}" type="slidenum">
              <a:rPr lang="en-US" smtClean="0"/>
              <a:t>‹Nº›</a:t>
            </a:fld>
            <a:endParaRPr lang="en-US"/>
          </a:p>
        </p:txBody>
      </p:sp>
    </p:spTree>
    <p:extLst>
      <p:ext uri="{BB962C8B-B14F-4D97-AF65-F5344CB8AC3E}">
        <p14:creationId xmlns:p14="http://schemas.microsoft.com/office/powerpoint/2010/main" val="2470646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2E519C3-AAD8-4D4D-8A77-074DFE2C80EE}"/>
              </a:ext>
            </a:extLst>
          </p:cNvPr>
          <p:cNvSpPr>
            <a:spLocks noGrp="1"/>
          </p:cNvSpPr>
          <p:nvPr>
            <p:ph type="dt" sz="half" idx="10"/>
          </p:nvPr>
        </p:nvSpPr>
        <p:spPr/>
        <p:txBody>
          <a:bodyPr/>
          <a:lstStyle/>
          <a:p>
            <a:fld id="{C0B1E992-5B44-4E93-A227-F6B66BD91EDE}" type="datetimeFigureOut">
              <a:rPr lang="en-US" smtClean="0"/>
              <a:t>3/18/2024</a:t>
            </a:fld>
            <a:endParaRPr lang="en-US"/>
          </a:p>
        </p:txBody>
      </p:sp>
      <p:sp>
        <p:nvSpPr>
          <p:cNvPr id="3" name="Marcador de pie de página 2">
            <a:extLst>
              <a:ext uri="{FF2B5EF4-FFF2-40B4-BE49-F238E27FC236}">
                <a16:creationId xmlns:a16="http://schemas.microsoft.com/office/drawing/2014/main" id="{A07D2DC8-797B-402F-A95F-96C1EB70D1F7}"/>
              </a:ext>
            </a:extLst>
          </p:cNvPr>
          <p:cNvSpPr>
            <a:spLocks noGrp="1"/>
          </p:cNvSpPr>
          <p:nvPr>
            <p:ph type="ftr" sz="quarter" idx="11"/>
          </p:nvPr>
        </p:nvSpPr>
        <p:spPr/>
        <p:txBody>
          <a:bodyPr/>
          <a:lstStyle/>
          <a:p>
            <a:endParaRPr lang="en-US"/>
          </a:p>
        </p:txBody>
      </p:sp>
      <p:sp>
        <p:nvSpPr>
          <p:cNvPr id="4" name="Marcador de número de diapositiva 3">
            <a:extLst>
              <a:ext uri="{FF2B5EF4-FFF2-40B4-BE49-F238E27FC236}">
                <a16:creationId xmlns:a16="http://schemas.microsoft.com/office/drawing/2014/main" id="{AE3BD0B5-3AD0-4B49-A9D8-05FD967E1FBA}"/>
              </a:ext>
            </a:extLst>
          </p:cNvPr>
          <p:cNvSpPr>
            <a:spLocks noGrp="1"/>
          </p:cNvSpPr>
          <p:nvPr>
            <p:ph type="sldNum" sz="quarter" idx="12"/>
          </p:nvPr>
        </p:nvSpPr>
        <p:spPr/>
        <p:txBody>
          <a:bodyPr/>
          <a:lstStyle/>
          <a:p>
            <a:fld id="{096CBF88-F843-440D-9E8A-C83F05D3D4F1}" type="slidenum">
              <a:rPr lang="en-US" smtClean="0"/>
              <a:t>‹Nº›</a:t>
            </a:fld>
            <a:endParaRPr lang="en-US"/>
          </a:p>
        </p:txBody>
      </p:sp>
    </p:spTree>
    <p:extLst>
      <p:ext uri="{BB962C8B-B14F-4D97-AF65-F5344CB8AC3E}">
        <p14:creationId xmlns:p14="http://schemas.microsoft.com/office/powerpoint/2010/main" val="183018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E37644-9303-49E1-8928-7B681BA26DB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a:extLst>
              <a:ext uri="{FF2B5EF4-FFF2-40B4-BE49-F238E27FC236}">
                <a16:creationId xmlns:a16="http://schemas.microsoft.com/office/drawing/2014/main" id="{7129210C-4765-4138-B35A-FD6DB4E6E0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a:extLst>
              <a:ext uri="{FF2B5EF4-FFF2-40B4-BE49-F238E27FC236}">
                <a16:creationId xmlns:a16="http://schemas.microsoft.com/office/drawing/2014/main" id="{C4ED1DD0-C367-4CBA-B314-DFC630861E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7B92351-67D9-40C1-A2E8-14DA294B0D8A}"/>
              </a:ext>
            </a:extLst>
          </p:cNvPr>
          <p:cNvSpPr>
            <a:spLocks noGrp="1"/>
          </p:cNvSpPr>
          <p:nvPr>
            <p:ph type="dt" sz="half" idx="10"/>
          </p:nvPr>
        </p:nvSpPr>
        <p:spPr/>
        <p:txBody>
          <a:bodyPr/>
          <a:lstStyle/>
          <a:p>
            <a:fld id="{C0B1E992-5B44-4E93-A227-F6B66BD91EDE}" type="datetimeFigureOut">
              <a:rPr lang="en-US" smtClean="0"/>
              <a:t>3/18/2024</a:t>
            </a:fld>
            <a:endParaRPr lang="en-US"/>
          </a:p>
        </p:txBody>
      </p:sp>
      <p:sp>
        <p:nvSpPr>
          <p:cNvPr id="6" name="Marcador de pie de página 5">
            <a:extLst>
              <a:ext uri="{FF2B5EF4-FFF2-40B4-BE49-F238E27FC236}">
                <a16:creationId xmlns:a16="http://schemas.microsoft.com/office/drawing/2014/main" id="{FA593BC4-B074-43DD-8DB5-F9E946753561}"/>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4843AB7F-C3BB-4238-B728-EB0506BD8A44}"/>
              </a:ext>
            </a:extLst>
          </p:cNvPr>
          <p:cNvSpPr>
            <a:spLocks noGrp="1"/>
          </p:cNvSpPr>
          <p:nvPr>
            <p:ph type="sldNum" sz="quarter" idx="12"/>
          </p:nvPr>
        </p:nvSpPr>
        <p:spPr/>
        <p:txBody>
          <a:bodyPr/>
          <a:lstStyle/>
          <a:p>
            <a:fld id="{096CBF88-F843-440D-9E8A-C83F05D3D4F1}" type="slidenum">
              <a:rPr lang="en-US" smtClean="0"/>
              <a:t>‹Nº›</a:t>
            </a:fld>
            <a:endParaRPr lang="en-US"/>
          </a:p>
        </p:txBody>
      </p:sp>
    </p:spTree>
    <p:extLst>
      <p:ext uri="{BB962C8B-B14F-4D97-AF65-F5344CB8AC3E}">
        <p14:creationId xmlns:p14="http://schemas.microsoft.com/office/powerpoint/2010/main" val="3378984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EA99A9-17E5-4E3C-9600-B223B14B8AE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a:extLst>
              <a:ext uri="{FF2B5EF4-FFF2-40B4-BE49-F238E27FC236}">
                <a16:creationId xmlns:a16="http://schemas.microsoft.com/office/drawing/2014/main" id="{0A0ADA67-8861-4764-9B60-DB96FFA962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a:extLst>
              <a:ext uri="{FF2B5EF4-FFF2-40B4-BE49-F238E27FC236}">
                <a16:creationId xmlns:a16="http://schemas.microsoft.com/office/drawing/2014/main" id="{FF4EF2CD-F39C-48CA-BD95-F1B0B013BB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5DD636C-DA5B-4CBA-A01C-B168DE33CE5F}"/>
              </a:ext>
            </a:extLst>
          </p:cNvPr>
          <p:cNvSpPr>
            <a:spLocks noGrp="1"/>
          </p:cNvSpPr>
          <p:nvPr>
            <p:ph type="dt" sz="half" idx="10"/>
          </p:nvPr>
        </p:nvSpPr>
        <p:spPr/>
        <p:txBody>
          <a:bodyPr/>
          <a:lstStyle/>
          <a:p>
            <a:fld id="{C0B1E992-5B44-4E93-A227-F6B66BD91EDE}" type="datetimeFigureOut">
              <a:rPr lang="en-US" smtClean="0"/>
              <a:t>3/18/2024</a:t>
            </a:fld>
            <a:endParaRPr lang="en-US"/>
          </a:p>
        </p:txBody>
      </p:sp>
      <p:sp>
        <p:nvSpPr>
          <p:cNvPr id="6" name="Marcador de pie de página 5">
            <a:extLst>
              <a:ext uri="{FF2B5EF4-FFF2-40B4-BE49-F238E27FC236}">
                <a16:creationId xmlns:a16="http://schemas.microsoft.com/office/drawing/2014/main" id="{8A6E9A98-B604-4178-8366-23F7556EFC90}"/>
              </a:ext>
            </a:extLst>
          </p:cNvPr>
          <p:cNvSpPr>
            <a:spLocks noGrp="1"/>
          </p:cNvSpPr>
          <p:nvPr>
            <p:ph type="ftr" sz="quarter" idx="11"/>
          </p:nvPr>
        </p:nvSpPr>
        <p:spPr/>
        <p:txBody>
          <a:bodyPr/>
          <a:lstStyle/>
          <a:p>
            <a:endParaRPr lang="en-US"/>
          </a:p>
        </p:txBody>
      </p:sp>
      <p:sp>
        <p:nvSpPr>
          <p:cNvPr id="7" name="Marcador de número de diapositiva 6">
            <a:extLst>
              <a:ext uri="{FF2B5EF4-FFF2-40B4-BE49-F238E27FC236}">
                <a16:creationId xmlns:a16="http://schemas.microsoft.com/office/drawing/2014/main" id="{52BCE9F5-E8F6-4291-8BFB-D4438DB8BD34}"/>
              </a:ext>
            </a:extLst>
          </p:cNvPr>
          <p:cNvSpPr>
            <a:spLocks noGrp="1"/>
          </p:cNvSpPr>
          <p:nvPr>
            <p:ph type="sldNum" sz="quarter" idx="12"/>
          </p:nvPr>
        </p:nvSpPr>
        <p:spPr/>
        <p:txBody>
          <a:bodyPr/>
          <a:lstStyle/>
          <a:p>
            <a:fld id="{096CBF88-F843-440D-9E8A-C83F05D3D4F1}" type="slidenum">
              <a:rPr lang="en-US" smtClean="0"/>
              <a:t>‹Nº›</a:t>
            </a:fld>
            <a:endParaRPr lang="en-US"/>
          </a:p>
        </p:txBody>
      </p:sp>
    </p:spTree>
    <p:extLst>
      <p:ext uri="{BB962C8B-B14F-4D97-AF65-F5344CB8AC3E}">
        <p14:creationId xmlns:p14="http://schemas.microsoft.com/office/powerpoint/2010/main" val="194379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7CE8914-CE57-4776-A803-01AAD7E211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a:extLst>
              <a:ext uri="{FF2B5EF4-FFF2-40B4-BE49-F238E27FC236}">
                <a16:creationId xmlns:a16="http://schemas.microsoft.com/office/drawing/2014/main" id="{156A4BCD-8868-4A69-A9AE-BF8A5A39F8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a:extLst>
              <a:ext uri="{FF2B5EF4-FFF2-40B4-BE49-F238E27FC236}">
                <a16:creationId xmlns:a16="http://schemas.microsoft.com/office/drawing/2014/main" id="{74B063C7-A20B-402E-865C-F1BE529EEB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B1E992-5B44-4E93-A227-F6B66BD91EDE}" type="datetimeFigureOut">
              <a:rPr lang="en-US" smtClean="0"/>
              <a:t>3/18/2024</a:t>
            </a:fld>
            <a:endParaRPr lang="en-US"/>
          </a:p>
        </p:txBody>
      </p:sp>
      <p:sp>
        <p:nvSpPr>
          <p:cNvPr id="5" name="Marcador de pie de página 4">
            <a:extLst>
              <a:ext uri="{FF2B5EF4-FFF2-40B4-BE49-F238E27FC236}">
                <a16:creationId xmlns:a16="http://schemas.microsoft.com/office/drawing/2014/main" id="{2A2A7F85-0047-4A14-B096-9D5292513B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a:extLst>
              <a:ext uri="{FF2B5EF4-FFF2-40B4-BE49-F238E27FC236}">
                <a16:creationId xmlns:a16="http://schemas.microsoft.com/office/drawing/2014/main" id="{C7053C56-C6C8-4CFC-8F92-4B60D637B0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6CBF88-F843-440D-9E8A-C83F05D3D4F1}" type="slidenum">
              <a:rPr lang="en-US" smtClean="0"/>
              <a:t>‹Nº›</a:t>
            </a:fld>
            <a:endParaRPr lang="en-US"/>
          </a:p>
        </p:txBody>
      </p:sp>
    </p:spTree>
    <p:extLst>
      <p:ext uri="{BB962C8B-B14F-4D97-AF65-F5344CB8AC3E}">
        <p14:creationId xmlns:p14="http://schemas.microsoft.com/office/powerpoint/2010/main" val="4205821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6" r:id="rId14"/>
    <p:sldLayoutId id="214748366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70200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Lst>
  <p:txStyles>
    <p:titleStyle>
      <a:lvl1pPr algn="l" defTabSz="91435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3" indent="-228589" algn="l" defTabSz="91435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7"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36">
          <p15:clr>
            <a:srgbClr val="F26B43"/>
          </p15:clr>
        </p15:guide>
        <p15:guide id="2" pos="3670">
          <p15:clr>
            <a:srgbClr val="F26B43"/>
          </p15:clr>
        </p15:guide>
        <p15:guide id="3" orient="horz" pos="335">
          <p15:clr>
            <a:srgbClr val="F26B43"/>
          </p15:clr>
        </p15:guide>
        <p15:guide id="4" pos="3500">
          <p15:clr>
            <a:srgbClr val="F26B43"/>
          </p15:clr>
        </p15:guide>
        <p15:guide id="5" orient="horz" pos="2160">
          <p15:clr>
            <a:srgbClr val="F26B43"/>
          </p15:clr>
        </p15:guide>
        <p15:guide id="6" pos="7004">
          <p15:clr>
            <a:srgbClr val="F26B43"/>
          </p15:clr>
        </p15:guide>
        <p15:guide id="7" orient="horz" pos="3986">
          <p15:clr>
            <a:srgbClr val="F26B43"/>
          </p15:clr>
        </p15:guide>
        <p15:guide id="8" orient="horz" pos="2319">
          <p15:clr>
            <a:srgbClr val="F26B43"/>
          </p15:clr>
        </p15:guide>
        <p15:guide id="9" orient="horz" pos="1990">
          <p15:clr>
            <a:srgbClr val="F26B43"/>
          </p15:clr>
        </p15:guide>
        <p15:guide id="10" pos="3840">
          <p15:clr>
            <a:srgbClr val="F26B43"/>
          </p15:clr>
        </p15:guide>
        <p15:guide id="11" pos="1912">
          <p15:clr>
            <a:srgbClr val="F26B43"/>
          </p15:clr>
        </p15:guide>
        <p15:guide id="12" pos="5417">
          <p15:clr>
            <a:srgbClr val="F26B43"/>
          </p15:clr>
        </p15:guide>
        <p15:guide id="13" pos="7333">
          <p15:clr>
            <a:srgbClr val="F26B43"/>
          </p15:clr>
        </p15:guide>
        <p15:guide id="14" pos="166">
          <p15:clr>
            <a:srgbClr val="F26B43"/>
          </p15:clr>
        </p15:guide>
        <p15:guide id="15" orient="horz" pos="164">
          <p15:clr>
            <a:srgbClr val="F26B43"/>
          </p15:clr>
        </p15:guide>
        <p15:guide id="16" pos="7174">
          <p15:clr>
            <a:srgbClr val="F26B43"/>
          </p15:clr>
        </p15:guide>
        <p15:guide id="17" orient="horz" pos="4156">
          <p15:clr>
            <a:srgbClr val="F26B43"/>
          </p15:clr>
        </p15:guide>
        <p15:guide id="18" pos="751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3.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42.png"/><Relationship Id="rId4" Type="http://schemas.openxmlformats.org/officeDocument/2006/relationships/image" Target="../media/image55.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23.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43.png"/><Relationship Id="rId4" Type="http://schemas.openxmlformats.org/officeDocument/2006/relationships/image" Target="../media/image61.png"/><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image" Target="../media/image67.png"/><Relationship Id="rId1" Type="http://schemas.openxmlformats.org/officeDocument/2006/relationships/slideLayout" Target="../slideLayouts/slideLayout17.xml"/><Relationship Id="rId6" Type="http://schemas.openxmlformats.org/officeDocument/2006/relationships/image" Target="../media/image71.gif"/><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jpeg"/></Relationships>
</file>

<file path=ppt/slides/_rels/slide1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image" Target="../media/image78.png"/><Relationship Id="rId1" Type="http://schemas.openxmlformats.org/officeDocument/2006/relationships/slideLayout" Target="../slideLayouts/slideLayout14.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jpe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1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diagramLayout" Target="../diagrams/layout1.xml"/><Relationship Id="rId7" Type="http://schemas.openxmlformats.org/officeDocument/2006/relationships/image" Target="../media/image92.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93.png"/></Relationships>
</file>

<file path=ppt/slides/_rels/slide19.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diagramLayout" Target="../diagrams/layout2.xml"/><Relationship Id="rId7" Type="http://schemas.openxmlformats.org/officeDocument/2006/relationships/image" Target="../media/image90.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9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emf"/><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93.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93.pn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91.png"/><Relationship Id="rId7" Type="http://schemas.openxmlformats.org/officeDocument/2006/relationships/diagramColors" Target="../diagrams/colors8.xml"/><Relationship Id="rId2" Type="http://schemas.openxmlformats.org/officeDocument/2006/relationships/image" Target="../media/image90.png"/><Relationship Id="rId1" Type="http://schemas.openxmlformats.org/officeDocument/2006/relationships/slideLayout" Target="../slideLayouts/slideLayout6.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95.png"/></Relationships>
</file>

<file path=ppt/slides/_rels/slide2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90.png"/><Relationship Id="rId7" Type="http://schemas.openxmlformats.org/officeDocument/2006/relationships/diagramColors" Target="../diagrams/colors9.xml"/><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96.jpg"/></Relationships>
</file>

<file path=ppt/slides/_rels/slide28.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91.png"/><Relationship Id="rId7" Type="http://schemas.openxmlformats.org/officeDocument/2006/relationships/diagramColors" Target="../diagrams/colors10.xml"/><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97.jpeg"/></Relationships>
</file>

<file path=ppt/slides/_rels/slide29.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91.png"/><Relationship Id="rId7" Type="http://schemas.openxmlformats.org/officeDocument/2006/relationships/diagramColors" Target="../diagrams/colors11.xml"/><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98.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0.png"/><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101.png"/></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emf"/><Relationship Id="rId7" Type="http://schemas.openxmlformats.org/officeDocument/2006/relationships/image" Target="../media/image105.png"/><Relationship Id="rId2" Type="http://schemas.openxmlformats.org/officeDocument/2006/relationships/image" Target="../media/image102.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08.png"/><Relationship Id="rId4" Type="http://schemas.openxmlformats.org/officeDocument/2006/relationships/image" Target="../media/image90.png"/></Relationships>
</file>

<file path=ppt/slides/_rels/slide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10.svg"/><Relationship Id="rId4" Type="http://schemas.openxmlformats.org/officeDocument/2006/relationships/image" Target="../media/image109.png"/></Relationships>
</file>

<file path=ppt/slides/_rels/slide4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11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7.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12.png"/></Relationships>
</file>

<file path=ppt/slides/_rels/slide43.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2.png"/><Relationship Id="rId7" Type="http://schemas.openxmlformats.org/officeDocument/2006/relationships/image" Target="../media/image11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13.jpeg"/><Relationship Id="rId5" Type="http://schemas.openxmlformats.org/officeDocument/2006/relationships/image" Target="../media/image5.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0.png"/><Relationship Id="rId7" Type="http://schemas.openxmlformats.org/officeDocument/2006/relationships/image" Target="../media/image11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07.png"/><Relationship Id="rId5" Type="http://schemas.openxmlformats.org/officeDocument/2006/relationships/image" Target="../media/image5.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90.png"/><Relationship Id="rId7" Type="http://schemas.openxmlformats.org/officeDocument/2006/relationships/image" Target="../media/image107.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79.png"/><Relationship Id="rId7" Type="http://schemas.openxmlformats.org/officeDocument/2006/relationships/image" Target="../media/image84.png"/><Relationship Id="rId12" Type="http://schemas.microsoft.com/office/2007/relationships/hdphoto" Target="../media/hdphoto5.wdp"/><Relationship Id="rId2" Type="http://schemas.openxmlformats.org/officeDocument/2006/relationships/image" Target="../media/image78.png"/><Relationship Id="rId1" Type="http://schemas.openxmlformats.org/officeDocument/2006/relationships/slideLayout" Target="../slideLayouts/slideLayout14.xml"/><Relationship Id="rId6" Type="http://schemas.openxmlformats.org/officeDocument/2006/relationships/image" Target="../media/image83.png"/><Relationship Id="rId11" Type="http://schemas.openxmlformats.org/officeDocument/2006/relationships/image" Target="../media/image117.png"/><Relationship Id="rId5" Type="http://schemas.openxmlformats.org/officeDocument/2006/relationships/image" Target="../media/image82.png"/><Relationship Id="rId10" Type="http://schemas.openxmlformats.org/officeDocument/2006/relationships/image" Target="../media/image88.png"/><Relationship Id="rId4" Type="http://schemas.openxmlformats.org/officeDocument/2006/relationships/image" Target="../media/image80.png"/><Relationship Id="rId9" Type="http://schemas.openxmlformats.org/officeDocument/2006/relationships/image" Target="../media/image87.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image" Target="../media/image27.jpeg"/><Relationship Id="rId1" Type="http://schemas.openxmlformats.org/officeDocument/2006/relationships/slideLayout" Target="../slideLayouts/slideLayout22.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2.xml"/><Relationship Id="rId6" Type="http://schemas.microsoft.com/office/2007/relationships/hdphoto" Target="../media/hdphoto1.wdp"/><Relationship Id="rId5" Type="http://schemas.openxmlformats.org/officeDocument/2006/relationships/image" Target="../media/image48.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png"/><Relationship Id="rId7" Type="http://schemas.openxmlformats.org/officeDocument/2006/relationships/image" Target="../media/image39.png"/><Relationship Id="rId2" Type="http://schemas.openxmlformats.org/officeDocument/2006/relationships/image" Target="../media/image49.jpeg"/><Relationship Id="rId1" Type="http://schemas.openxmlformats.org/officeDocument/2006/relationships/slideLayout" Target="../slideLayouts/slideLayout2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3B0C4558-751D-2CB8-733F-340DD911BDA3}"/>
              </a:ext>
            </a:extLst>
          </p:cNvPr>
          <p:cNvSpPr>
            <a:spLocks noGrp="1"/>
          </p:cNvSpPr>
          <p:nvPr>
            <p:ph type="body" sz="quarter" idx="10"/>
          </p:nvPr>
        </p:nvSpPr>
        <p:spPr/>
        <p:txBody>
          <a:bodyPr/>
          <a:lstStyle/>
          <a:p>
            <a:endParaRPr lang="es-GT"/>
          </a:p>
        </p:txBody>
      </p:sp>
      <p:pic>
        <p:nvPicPr>
          <p:cNvPr id="4" name="Imagen 3" descr="Interfaz de usuario gráfica, Aplicación, Correo electrónico&#10;&#10;Descripción generada automáticamente">
            <a:extLst>
              <a:ext uri="{FF2B5EF4-FFF2-40B4-BE49-F238E27FC236}">
                <a16:creationId xmlns:a16="http://schemas.microsoft.com/office/drawing/2014/main" id="{DD4CED2D-1D94-7C37-E82D-8DC0A7AE6F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13221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n 30">
            <a:extLst>
              <a:ext uri="{FF2B5EF4-FFF2-40B4-BE49-F238E27FC236}">
                <a16:creationId xmlns:a16="http://schemas.microsoft.com/office/drawing/2014/main" id="{A2232035-F08B-8EC6-21F3-C5C5C82F9AFF}"/>
              </a:ext>
            </a:extLst>
          </p:cNvPr>
          <p:cNvPicPr>
            <a:picLocks noChangeAspect="1"/>
          </p:cNvPicPr>
          <p:nvPr/>
        </p:nvPicPr>
        <p:blipFill rotWithShape="1">
          <a:blip r:embed="rId2"/>
          <a:srcRect l="81" t="15968" r="-81" b="-15968"/>
          <a:stretch/>
        </p:blipFill>
        <p:spPr>
          <a:xfrm>
            <a:off x="4315484" y="4629599"/>
            <a:ext cx="2194380" cy="1917255"/>
          </a:xfrm>
          <a:prstGeom prst="rect">
            <a:avLst/>
          </a:prstGeom>
        </p:spPr>
      </p:pic>
      <p:pic>
        <p:nvPicPr>
          <p:cNvPr id="17" name="Imagen 16">
            <a:extLst>
              <a:ext uri="{FF2B5EF4-FFF2-40B4-BE49-F238E27FC236}">
                <a16:creationId xmlns:a16="http://schemas.microsoft.com/office/drawing/2014/main" id="{097CD3F7-BE58-9AA3-BBB4-F4D83D5B006E}"/>
              </a:ext>
            </a:extLst>
          </p:cNvPr>
          <p:cNvPicPr>
            <a:picLocks noChangeAspect="1"/>
          </p:cNvPicPr>
          <p:nvPr/>
        </p:nvPicPr>
        <p:blipFill>
          <a:blip r:embed="rId3"/>
          <a:stretch>
            <a:fillRect/>
          </a:stretch>
        </p:blipFill>
        <p:spPr>
          <a:xfrm>
            <a:off x="4269488" y="2306816"/>
            <a:ext cx="2238150" cy="2006816"/>
          </a:xfrm>
          <a:prstGeom prst="rect">
            <a:avLst/>
          </a:prstGeom>
        </p:spPr>
      </p:pic>
      <p:pic>
        <p:nvPicPr>
          <p:cNvPr id="14" name="Imagen 13">
            <a:extLst>
              <a:ext uri="{FF2B5EF4-FFF2-40B4-BE49-F238E27FC236}">
                <a16:creationId xmlns:a16="http://schemas.microsoft.com/office/drawing/2014/main" id="{BD68D857-5B79-5FCD-462C-B1804EB8290D}"/>
              </a:ext>
            </a:extLst>
          </p:cNvPr>
          <p:cNvPicPr>
            <a:picLocks noChangeAspect="1"/>
          </p:cNvPicPr>
          <p:nvPr/>
        </p:nvPicPr>
        <p:blipFill rotWithShape="1">
          <a:blip r:embed="rId4"/>
          <a:srcRect l="224" t="4562" r="-224" b="-4562"/>
          <a:stretch/>
        </p:blipFill>
        <p:spPr>
          <a:xfrm>
            <a:off x="6724101" y="-3"/>
            <a:ext cx="2148050" cy="1897629"/>
          </a:xfrm>
          <a:prstGeom prst="rect">
            <a:avLst/>
          </a:prstGeom>
        </p:spPr>
      </p:pic>
      <p:sp>
        <p:nvSpPr>
          <p:cNvPr id="40" name="24 Rectángulo"/>
          <p:cNvSpPr/>
          <p:nvPr/>
        </p:nvSpPr>
        <p:spPr>
          <a:xfrm>
            <a:off x="6719289" y="2175875"/>
            <a:ext cx="5292479" cy="3447098"/>
          </a:xfrm>
          <a:prstGeom prst="rect">
            <a:avLst/>
          </a:prstGeom>
          <a:noFill/>
        </p:spPr>
        <p:txBody>
          <a:bodyPr wrap="square" lIns="0" tIns="0" rIns="0" bIns="0" anchor="t">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E35B48"/>
                </a:solidFill>
                <a:effectLst/>
                <a:uLnTx/>
                <a:uFillTx/>
                <a:latin typeface="Bogart"/>
                <a:ea typeface="+mn-ea"/>
                <a:cs typeface="+mn-cs"/>
              </a:rPr>
              <a:t>¿Qué se quiere hacer y cómo?</a:t>
            </a:r>
          </a:p>
          <a:p>
            <a:pPr marL="285750" marR="0" lvl="0" indent="-285750" algn="just" defTabSz="2286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1400" i="0" u="none" strike="noStrike" kern="1200" cap="none" spc="0" normalizeH="0" baseline="0" noProof="0" dirty="0">
                <a:ln>
                  <a:noFill/>
                </a:ln>
                <a:solidFill>
                  <a:srgbClr val="382C2B"/>
                </a:solidFill>
                <a:effectLst/>
                <a:uLnTx/>
                <a:uFillTx/>
                <a:latin typeface="Bogart"/>
                <a:ea typeface="+mn-ea"/>
                <a:cs typeface="+mn-cs"/>
              </a:rPr>
              <a:t>De forma transversal a los programas que se desarrollarán se liderarán acciones para implementar energías alternativas, desarrollo económico sostenible y biodiversidad., gobernanza territorial y gestión ambiental bajo una estrategia de alianza público-privada. </a:t>
            </a:r>
          </a:p>
          <a:p>
            <a:pPr marL="285750" marR="0" lvl="0" indent="-285750" algn="just" defTabSz="2286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ES" sz="1400" dirty="0">
                <a:solidFill>
                  <a:srgbClr val="382C2B"/>
                </a:solidFill>
                <a:latin typeface="Bogart"/>
              </a:rPr>
              <a:t>Se incorporará un componente de investigación e innovación con el apoyo de la academia para generar evidencia. </a:t>
            </a:r>
          </a:p>
          <a:p>
            <a:pPr marL="285750" marR="0" lvl="0" indent="-285750" algn="just" defTabSz="2286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1400" i="0" u="none" strike="noStrike" kern="1200" cap="none" spc="0" normalizeH="0" baseline="0" noProof="0" dirty="0">
                <a:ln>
                  <a:noFill/>
                </a:ln>
                <a:solidFill>
                  <a:srgbClr val="382C2B"/>
                </a:solidFill>
                <a:effectLst/>
                <a:uLnTx/>
                <a:uFillTx/>
                <a:latin typeface="Bogart"/>
                <a:ea typeface="+mn-lt"/>
                <a:cs typeface="+mn-lt"/>
              </a:rPr>
              <a:t>En este programa se fortalecerán a </a:t>
            </a:r>
            <a:r>
              <a:rPr lang="es-ES" sz="1400" dirty="0">
                <a:solidFill>
                  <a:srgbClr val="382C2B"/>
                </a:solidFill>
                <a:latin typeface="Bogart"/>
                <a:ea typeface="+mn-lt"/>
                <a:cs typeface="+mn-lt"/>
              </a:rPr>
              <a:t>gobiernos locales, comunitarios y población rural para el abandono de prácticas que tienen impacto negativo en el ambiente y los recursos naturales. </a:t>
            </a:r>
          </a:p>
          <a:p>
            <a:pPr marL="285750" marR="0" lvl="0" indent="-285750" algn="just" defTabSz="2286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1400" i="0" u="none" strike="noStrike" kern="1200" cap="none" spc="0" normalizeH="0" baseline="0" noProof="0" dirty="0">
                <a:ln>
                  <a:noFill/>
                </a:ln>
                <a:solidFill>
                  <a:srgbClr val="382C2B"/>
                </a:solidFill>
                <a:effectLst/>
                <a:uLnTx/>
                <a:uFillTx/>
                <a:latin typeface="Bogart"/>
                <a:ea typeface="+mn-lt"/>
                <a:cs typeface="+mn-lt"/>
              </a:rPr>
              <a:t>Se articulará e integrará la participación de grupos asociados a cadenas de valor </a:t>
            </a:r>
            <a:r>
              <a:rPr lang="es-ES" sz="1400" dirty="0">
                <a:solidFill>
                  <a:srgbClr val="382C2B"/>
                </a:solidFill>
                <a:latin typeface="Bogart"/>
                <a:ea typeface="+mn-lt"/>
                <a:cs typeface="+mn-lt"/>
              </a:rPr>
              <a:t>con financiamiento verde. </a:t>
            </a:r>
          </a:p>
          <a:p>
            <a:pPr marL="285750" marR="0" lvl="0" indent="-285750" algn="l" defTabSz="2286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ES" sz="1400" i="0" u="none" strike="noStrike" kern="1200" cap="none" spc="0" normalizeH="0" baseline="0" noProof="0" dirty="0">
              <a:ln>
                <a:noFill/>
              </a:ln>
              <a:solidFill>
                <a:srgbClr val="382C2B"/>
              </a:solidFill>
              <a:effectLst/>
              <a:uLnTx/>
              <a:uFillTx/>
              <a:latin typeface="Bogart"/>
              <a:ea typeface="+mn-lt"/>
              <a:cs typeface="+mn-lt"/>
            </a:endParaRPr>
          </a:p>
          <a:p>
            <a:pPr marL="0" marR="0" lvl="0" indent="0" defTabSz="2286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E35B48"/>
                </a:solidFill>
                <a:effectLst/>
                <a:uLnTx/>
                <a:uFillTx/>
                <a:latin typeface="Bogart"/>
                <a:ea typeface="+mn-ea"/>
                <a:cs typeface="+mn-cs"/>
              </a:rPr>
              <a:t>¿Con quién lo hacemos?</a:t>
            </a:r>
          </a:p>
          <a:p>
            <a:pPr marL="0" marR="0" lvl="0" indent="0" defTabSz="228600" rtl="0" eaLnBrk="1" fontAlgn="auto" latinLnBrk="0" hangingPunct="1">
              <a:lnSpc>
                <a:spcPct val="100000"/>
              </a:lnSpc>
              <a:spcBef>
                <a:spcPts val="0"/>
              </a:spcBef>
              <a:spcAft>
                <a:spcPts val="0"/>
              </a:spcAft>
              <a:buClrTx/>
              <a:buSzTx/>
              <a:buFontTx/>
              <a:buNone/>
              <a:tabLst/>
              <a:defRPr/>
            </a:pPr>
            <a:r>
              <a:rPr lang="es-ES" sz="1400" dirty="0" err="1">
                <a:solidFill>
                  <a:srgbClr val="382C2B"/>
                </a:solidFill>
                <a:latin typeface="Bogart"/>
              </a:rPr>
              <a:t>Propetén</a:t>
            </a:r>
            <a:r>
              <a:rPr lang="es-ES" sz="1400" dirty="0">
                <a:solidFill>
                  <a:srgbClr val="382C2B"/>
                </a:solidFill>
                <a:latin typeface="Bogart"/>
              </a:rPr>
              <a:t>, ACODIHUE, Defensores de la Naturaleza, ASEDECHI </a:t>
            </a:r>
          </a:p>
          <a:p>
            <a:pPr defTabSz="228600">
              <a:defRPr/>
            </a:pPr>
            <a:r>
              <a:rPr lang="es-ES" sz="1400" b="1" dirty="0">
                <a:solidFill>
                  <a:srgbClr val="E35B48"/>
                </a:solidFill>
                <a:latin typeface="Bogart"/>
              </a:rPr>
              <a:t>Fondos externos asegurados: </a:t>
            </a:r>
            <a:r>
              <a:rPr lang="es-ES" sz="1400" dirty="0">
                <a:solidFill>
                  <a:srgbClr val="382C2B"/>
                </a:solidFill>
                <a:latin typeface="Bogart"/>
              </a:rPr>
              <a:t>AACID</a:t>
            </a:r>
          </a:p>
        </p:txBody>
      </p:sp>
      <p:sp>
        <p:nvSpPr>
          <p:cNvPr id="45" name="CuadroTexto 44"/>
          <p:cNvSpPr txBox="1"/>
          <p:nvPr/>
        </p:nvSpPr>
        <p:spPr>
          <a:xfrm>
            <a:off x="2" y="-2"/>
            <a:ext cx="4170556" cy="2620539"/>
          </a:xfrm>
          <a:prstGeom prst="rect">
            <a:avLst/>
          </a:prstGeom>
          <a:solidFill>
            <a:srgbClr val="FFC456"/>
          </a:solidFill>
        </p:spPr>
        <p:txBody>
          <a:bodyPr wrap="square" lIns="108000" tIns="108000" rIns="108000" bIns="108000" rtlCol="0" anchor="ctr">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s-GT" sz="2400" b="1" i="0" u="none" strike="noStrike" kern="1200" cap="none" spc="0" normalizeH="0" baseline="0" noProof="0">
                <a:ln>
                  <a:noFill/>
                </a:ln>
                <a:effectLst/>
                <a:uLnTx/>
                <a:uFillTx/>
                <a:latin typeface="Bogart"/>
                <a:ea typeface="+mn-ea"/>
                <a:cs typeface="+mn-cs"/>
              </a:rPr>
              <a:t>Cambio Climático y</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es-GT" sz="2400" b="1" i="0" u="none" strike="noStrike" kern="1200" cap="none" spc="0" normalizeH="0" baseline="0" noProof="0">
                <a:ln>
                  <a:noFill/>
                </a:ln>
                <a:effectLst/>
                <a:uLnTx/>
                <a:uFillTx/>
                <a:latin typeface="Bogart"/>
                <a:ea typeface="+mn-ea"/>
                <a:cs typeface="+mn-cs"/>
              </a:rPr>
              <a:t> Desarrollo Sostenible</a:t>
            </a:r>
            <a:endParaRPr kumimoji="0" lang="en-US" sz="2400" b="1" i="0" u="none" strike="noStrike" kern="1200" cap="none" spc="0" normalizeH="0" baseline="0" noProof="0">
              <a:ln>
                <a:noFill/>
              </a:ln>
              <a:effectLst/>
              <a:uLnTx/>
              <a:uFillTx/>
              <a:latin typeface="Bogart"/>
              <a:ea typeface="+mn-ea"/>
              <a:cs typeface="+mn-cs"/>
            </a:endParaRPr>
          </a:p>
        </p:txBody>
      </p:sp>
      <p:grpSp>
        <p:nvGrpSpPr>
          <p:cNvPr id="10" name="Grupo 9">
            <a:extLst>
              <a:ext uri="{FF2B5EF4-FFF2-40B4-BE49-F238E27FC236}">
                <a16:creationId xmlns:a16="http://schemas.microsoft.com/office/drawing/2014/main" id="{62B6E52B-FA69-7D15-3ED9-A671E00F4A07}"/>
              </a:ext>
            </a:extLst>
          </p:cNvPr>
          <p:cNvGrpSpPr/>
          <p:nvPr/>
        </p:nvGrpSpPr>
        <p:grpSpPr>
          <a:xfrm>
            <a:off x="4257291" y="6651"/>
            <a:ext cx="2266141" cy="1984198"/>
            <a:chOff x="4257291" y="6651"/>
            <a:chExt cx="2266141" cy="1984198"/>
          </a:xfrm>
        </p:grpSpPr>
        <p:pic>
          <p:nvPicPr>
            <p:cNvPr id="4" name="Imagen 3">
              <a:extLst>
                <a:ext uri="{FF2B5EF4-FFF2-40B4-BE49-F238E27FC236}">
                  <a16:creationId xmlns:a16="http://schemas.microsoft.com/office/drawing/2014/main" id="{3AE02707-B669-0D62-74D0-355AF3B89E6C}"/>
                </a:ext>
              </a:extLst>
            </p:cNvPr>
            <p:cNvPicPr>
              <a:picLocks noChangeAspect="1"/>
            </p:cNvPicPr>
            <p:nvPr/>
          </p:nvPicPr>
          <p:blipFill>
            <a:blip r:embed="rId5"/>
            <a:stretch>
              <a:fillRect/>
            </a:stretch>
          </p:blipFill>
          <p:spPr>
            <a:xfrm>
              <a:off x="4257339" y="6651"/>
              <a:ext cx="2250300" cy="1984198"/>
            </a:xfrm>
            <a:prstGeom prst="rect">
              <a:avLst/>
            </a:prstGeom>
          </p:spPr>
        </p:pic>
        <p:sp>
          <p:nvSpPr>
            <p:cNvPr id="52" name="CuadroTexto 51"/>
            <p:cNvSpPr txBox="1"/>
            <p:nvPr/>
          </p:nvSpPr>
          <p:spPr>
            <a:xfrm>
              <a:off x="4257291" y="1581657"/>
              <a:ext cx="2266141" cy="406308"/>
            </a:xfrm>
            <a:prstGeom prst="rect">
              <a:avLst/>
            </a:prstGeom>
            <a:solidFill>
              <a:srgbClr val="FFC658"/>
            </a:solidFill>
          </p:spPr>
          <p:txBody>
            <a:bodyPr wrap="square" lIns="180000" tIns="180000" rIns="180000" bIns="180000" rtlCol="0" anchor="t">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s-GT" sz="1400" b="0" i="0" u="none" strike="noStrike" kern="1200" cap="none" spc="0" normalizeH="0" baseline="0" noProof="0">
                  <a:ln>
                    <a:noFill/>
                  </a:ln>
                  <a:solidFill>
                    <a:srgbClr val="382C2B"/>
                  </a:solidFill>
                  <a:effectLst/>
                  <a:uLnTx/>
                  <a:uFillTx/>
                  <a:latin typeface="Bogart"/>
                  <a:ea typeface="+mn-lt"/>
                  <a:cs typeface="+mn-lt"/>
                </a:rPr>
                <a:t>Energías alternativas</a:t>
              </a:r>
              <a:endParaRPr kumimoji="0" lang="en-US" sz="900" b="0" i="0" u="none" strike="noStrike" kern="1200" cap="none" spc="0" normalizeH="0" baseline="0" noProof="0">
                <a:ln>
                  <a:noFill/>
                </a:ln>
                <a:solidFill>
                  <a:srgbClr val="382C2B"/>
                </a:solidFill>
                <a:effectLst/>
                <a:uLnTx/>
                <a:uFillTx/>
                <a:latin typeface="Bogart"/>
                <a:ea typeface="+mn-ea"/>
                <a:cs typeface="+mn-cs"/>
              </a:endParaRPr>
            </a:p>
          </p:txBody>
        </p:sp>
      </p:grpSp>
      <p:sp>
        <p:nvSpPr>
          <p:cNvPr id="64" name="CuadroTexto 63"/>
          <p:cNvSpPr txBox="1"/>
          <p:nvPr/>
        </p:nvSpPr>
        <p:spPr>
          <a:xfrm>
            <a:off x="6712924" y="1155177"/>
            <a:ext cx="2159179" cy="832788"/>
          </a:xfrm>
          <a:prstGeom prst="rect">
            <a:avLst/>
          </a:prstGeom>
          <a:solidFill>
            <a:srgbClr val="FFC658"/>
          </a:solidFill>
        </p:spPr>
        <p:txBody>
          <a:bodyPr wrap="square" lIns="180000" tIns="180000" rIns="180000" bIns="180000" rtlCol="0" anchor="t">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s-GT" sz="1400" b="0" i="0" u="none" strike="noStrike" kern="1200" cap="none" spc="0" normalizeH="0" baseline="0" noProof="0">
                <a:ln>
                  <a:noFill/>
                </a:ln>
                <a:solidFill>
                  <a:srgbClr val="382C2B"/>
                </a:solidFill>
                <a:effectLst/>
                <a:uLnTx/>
                <a:uFillTx/>
                <a:latin typeface="Bogart"/>
                <a:ea typeface="+mn-lt"/>
                <a:cs typeface="+mn-lt"/>
              </a:rPr>
              <a:t>Desarrollo económico sostenible y biodiversidad</a:t>
            </a:r>
            <a:endParaRPr kumimoji="0" lang="en-US" sz="900" b="0" i="0" u="none" strike="noStrike" kern="1200" cap="none" spc="0" normalizeH="0" baseline="0" noProof="0">
              <a:ln>
                <a:noFill/>
              </a:ln>
              <a:solidFill>
                <a:srgbClr val="382C2B"/>
              </a:solidFill>
              <a:effectLst/>
              <a:uLnTx/>
              <a:uFillTx/>
              <a:latin typeface="Bogart"/>
              <a:ea typeface="+mn-ea"/>
              <a:cs typeface="+mn-cs"/>
            </a:endParaRPr>
          </a:p>
        </p:txBody>
      </p:sp>
      <p:sp>
        <p:nvSpPr>
          <p:cNvPr id="8" name="CuadroTexto 7">
            <a:extLst>
              <a:ext uri="{FF2B5EF4-FFF2-40B4-BE49-F238E27FC236}">
                <a16:creationId xmlns:a16="http://schemas.microsoft.com/office/drawing/2014/main" id="{4DE1F8DD-59B1-2E27-E70C-01830FC813E5}"/>
              </a:ext>
            </a:extLst>
          </p:cNvPr>
          <p:cNvSpPr txBox="1"/>
          <p:nvPr/>
        </p:nvSpPr>
        <p:spPr>
          <a:xfrm>
            <a:off x="4301954" y="5934117"/>
            <a:ext cx="2217905" cy="613199"/>
          </a:xfrm>
          <a:prstGeom prst="rect">
            <a:avLst/>
          </a:prstGeom>
          <a:solidFill>
            <a:srgbClr val="FFC658"/>
          </a:solidFill>
        </p:spPr>
        <p:txBody>
          <a:bodyPr wrap="square" lIns="180000" tIns="180000" rIns="180000" bIns="180000" rtlCol="0" anchor="t">
            <a:noAutofit/>
          </a:bodyPr>
          <a:lstStyle/>
          <a:p>
            <a:pPr algn="ctr" defTabSz="228600"/>
            <a:r>
              <a:rPr lang="en-US" sz="1400">
                <a:solidFill>
                  <a:srgbClr val="382C2B"/>
                </a:solidFill>
                <a:latin typeface="Bogart"/>
                <a:ea typeface="+mn-lt"/>
                <a:cs typeface="+mn-lt"/>
              </a:rPr>
              <a:t>Investigacion e Innovación</a:t>
            </a:r>
            <a:endParaRPr kumimoji="0" lang="en-US" sz="900" b="0" i="0" u="none" strike="noStrike" kern="1200" cap="none" spc="0" normalizeH="0" baseline="0" noProof="0">
              <a:ln>
                <a:noFill/>
              </a:ln>
              <a:solidFill>
                <a:srgbClr val="382C2B"/>
              </a:solidFill>
              <a:effectLst/>
              <a:uLnTx/>
              <a:uFillTx/>
              <a:latin typeface="Bogart"/>
              <a:ea typeface="+mn-ea"/>
              <a:cs typeface="+mn-cs"/>
            </a:endParaRPr>
          </a:p>
        </p:txBody>
      </p:sp>
      <p:sp>
        <p:nvSpPr>
          <p:cNvPr id="9" name="24 Rectángulo">
            <a:extLst>
              <a:ext uri="{FF2B5EF4-FFF2-40B4-BE49-F238E27FC236}">
                <a16:creationId xmlns:a16="http://schemas.microsoft.com/office/drawing/2014/main" id="{0C8AB051-1078-08C5-DD75-DB03F34A5DAF}"/>
              </a:ext>
            </a:extLst>
          </p:cNvPr>
          <p:cNvSpPr/>
          <p:nvPr/>
        </p:nvSpPr>
        <p:spPr>
          <a:xfrm>
            <a:off x="9007459" y="623705"/>
            <a:ext cx="2569453" cy="861774"/>
          </a:xfrm>
          <a:prstGeom prst="rect">
            <a:avLst/>
          </a:prstGeom>
          <a:noFill/>
        </p:spPr>
        <p:txBody>
          <a:bodyPr wrap="square" lIns="0" tIns="0" rIns="0" bIns="0" anchor="t">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382C2B"/>
                </a:solidFill>
                <a:effectLst/>
                <a:uLnTx/>
                <a:uFillTx/>
                <a:latin typeface="Bogart"/>
                <a:ea typeface="+mn-ea"/>
                <a:cs typeface="+mn-cs"/>
              </a:rPr>
              <a:t>Ubicación</a:t>
            </a:r>
            <a:r>
              <a:rPr kumimoji="0" lang="en-US" sz="1400" b="0" i="0" u="none" strike="noStrike" kern="1200" cap="none" spc="0" normalizeH="0" baseline="0" noProof="0" dirty="0">
                <a:ln>
                  <a:noFill/>
                </a:ln>
                <a:solidFill>
                  <a:srgbClr val="382C2B"/>
                </a:solidFill>
                <a:effectLst/>
                <a:uLnTx/>
                <a:uFillTx/>
                <a:latin typeface="Bogart"/>
                <a:ea typeface="+mn-ea"/>
                <a:cs typeface="+mn-cs"/>
              </a:rPr>
              <a:t>: </a:t>
            </a: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382C2B"/>
                </a:solidFill>
                <a:effectLst/>
                <a:uLnTx/>
                <a:uFillTx/>
                <a:latin typeface="Bogart"/>
                <a:ea typeface="+mn-ea"/>
                <a:cs typeface="+mn-cs"/>
              </a:rPr>
              <a:t>Trifiño</a:t>
            </a:r>
            <a:r>
              <a:rPr lang="en-US" sz="1400" dirty="0">
                <a:solidFill>
                  <a:srgbClr val="382C2B"/>
                </a:solidFill>
                <a:latin typeface="Bogart"/>
              </a:rPr>
              <a:t>, Petén y </a:t>
            </a:r>
          </a:p>
          <a:p>
            <a:pPr marL="0" marR="0" lvl="0" indent="0" algn="l" defTabSz="228600" rtl="0" eaLnBrk="1" fontAlgn="auto" latinLnBrk="0" hangingPunct="1">
              <a:lnSpc>
                <a:spcPct val="100000"/>
              </a:lnSpc>
              <a:spcBef>
                <a:spcPts val="0"/>
              </a:spcBef>
              <a:spcAft>
                <a:spcPts val="0"/>
              </a:spcAft>
              <a:buClrTx/>
              <a:buSzTx/>
              <a:buFontTx/>
              <a:buNone/>
              <a:tabLst/>
              <a:defRPr/>
            </a:pPr>
            <a:r>
              <a:rPr lang="en-US" sz="1400" dirty="0" err="1">
                <a:solidFill>
                  <a:srgbClr val="382C2B"/>
                </a:solidFill>
                <a:latin typeface="Bogart"/>
              </a:rPr>
              <a:t>Huhuetenango</a:t>
            </a:r>
            <a:endParaRPr kumimoji="0" lang="en-US" sz="1400" b="0" i="0" u="none" strike="noStrike" kern="1200" cap="none" spc="0" normalizeH="0" baseline="0" noProof="0" dirty="0">
              <a:ln>
                <a:noFill/>
              </a:ln>
              <a:solidFill>
                <a:srgbClr val="382C2B"/>
              </a:solidFill>
              <a:effectLst/>
              <a:uLnTx/>
              <a:uFillTx/>
              <a:latin typeface="Bogart"/>
              <a:ea typeface="+mn-lt"/>
              <a:cs typeface="+mn-lt"/>
            </a:endParaRP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382C2B"/>
                </a:solidFill>
                <a:effectLst/>
                <a:uLnTx/>
                <a:uFillTx/>
                <a:latin typeface="Bogart"/>
                <a:ea typeface="+mn-ea"/>
                <a:cs typeface="+mn-cs"/>
              </a:rPr>
              <a:t>Duración</a:t>
            </a:r>
            <a:r>
              <a:rPr kumimoji="0" lang="en-US" sz="1400" b="0" i="0" u="none" strike="noStrike" kern="1200" cap="none" spc="0" normalizeH="0" baseline="0" noProof="0" dirty="0">
                <a:ln>
                  <a:noFill/>
                </a:ln>
                <a:solidFill>
                  <a:srgbClr val="382C2B"/>
                </a:solidFill>
                <a:effectLst/>
                <a:uLnTx/>
                <a:uFillTx/>
                <a:latin typeface="Bogart"/>
                <a:ea typeface="+mn-ea"/>
                <a:cs typeface="+mn-cs"/>
              </a:rPr>
              <a:t>: 3 </a:t>
            </a:r>
            <a:r>
              <a:rPr kumimoji="0" lang="en-US" sz="1400" b="0" i="0" u="none" strike="noStrike" kern="1200" cap="none" spc="0" normalizeH="0" baseline="0" noProof="0" dirty="0" err="1">
                <a:ln>
                  <a:noFill/>
                </a:ln>
                <a:solidFill>
                  <a:srgbClr val="382C2B"/>
                </a:solidFill>
                <a:effectLst/>
                <a:uLnTx/>
                <a:uFillTx/>
                <a:latin typeface="Bogart"/>
                <a:ea typeface="+mn-ea"/>
                <a:cs typeface="+mn-cs"/>
              </a:rPr>
              <a:t>años</a:t>
            </a:r>
            <a:endParaRPr kumimoji="0" lang="en-US" sz="1400" b="0" i="0" u="none" strike="noStrike" kern="1200" cap="none" spc="0" normalizeH="0" baseline="0" noProof="0" dirty="0">
              <a:ln>
                <a:noFill/>
              </a:ln>
              <a:solidFill>
                <a:srgbClr val="382C2B"/>
              </a:solidFill>
              <a:effectLst/>
              <a:uLnTx/>
              <a:uFillTx/>
              <a:latin typeface="Bogart"/>
              <a:ea typeface="+mn-ea"/>
              <a:cs typeface="+mn-cs"/>
            </a:endParaRPr>
          </a:p>
        </p:txBody>
      </p:sp>
      <p:sp>
        <p:nvSpPr>
          <p:cNvPr id="13" name="24 Rectángulo">
            <a:extLst>
              <a:ext uri="{FF2B5EF4-FFF2-40B4-BE49-F238E27FC236}">
                <a16:creationId xmlns:a16="http://schemas.microsoft.com/office/drawing/2014/main" id="{88A2A9FF-D521-665A-BDC7-73ABEABD2017}"/>
              </a:ext>
            </a:extLst>
          </p:cNvPr>
          <p:cNvSpPr/>
          <p:nvPr/>
        </p:nvSpPr>
        <p:spPr>
          <a:xfrm>
            <a:off x="6708183" y="6208089"/>
            <a:ext cx="5382218" cy="400110"/>
          </a:xfrm>
          <a:prstGeom prst="rect">
            <a:avLst/>
          </a:prstGeom>
          <a:noFill/>
        </p:spPr>
        <p:txBody>
          <a:bodyPr wrap="square" lIns="0" tIns="0" rIns="0" bIns="0" anchor="t">
            <a:spAutoFit/>
          </a:bodyPr>
          <a:lstStyle/>
          <a:p>
            <a:pPr marL="0" marR="0" lvl="0" indent="0" algn="just" defTabSz="2286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E35B48"/>
                </a:solidFill>
                <a:effectLst/>
                <a:uLnTx/>
                <a:uFillTx/>
                <a:latin typeface="Bogart"/>
                <a:ea typeface="+mn-ea"/>
                <a:cs typeface="+mn-cs"/>
              </a:rPr>
              <a:t>Fondos e</a:t>
            </a:r>
            <a:r>
              <a:rPr lang="es-ES" sz="1400" b="1" err="1">
                <a:solidFill>
                  <a:srgbClr val="E35B48"/>
                </a:solidFill>
                <a:latin typeface="Bogart"/>
              </a:rPr>
              <a:t>xternos</a:t>
            </a:r>
            <a:r>
              <a:rPr lang="es-ES" sz="1400" b="1">
                <a:solidFill>
                  <a:srgbClr val="E35B48"/>
                </a:solidFill>
                <a:latin typeface="Bogart"/>
              </a:rPr>
              <a:t> estimados: </a:t>
            </a:r>
            <a:r>
              <a:rPr lang="es-ES" sz="1200" b="1">
                <a:solidFill>
                  <a:srgbClr val="382C2B"/>
                </a:solidFill>
                <a:latin typeface="Bogart"/>
              </a:rPr>
              <a:t>BID, Universidades, </a:t>
            </a:r>
            <a:r>
              <a:rPr lang="es-ES" sz="1200" b="1" err="1">
                <a:solidFill>
                  <a:srgbClr val="382C2B"/>
                </a:solidFill>
                <a:latin typeface="Bogart"/>
              </a:rPr>
              <a:t>Senacyt</a:t>
            </a:r>
            <a:r>
              <a:rPr lang="es-ES" sz="1200" b="1">
                <a:solidFill>
                  <a:srgbClr val="382C2B"/>
                </a:solidFill>
                <a:latin typeface="Bogart"/>
              </a:rPr>
              <a:t>, KFW, Fondo Verde, USAID, sector privado, Corporación Taiwanesa</a:t>
            </a:r>
            <a:endParaRPr kumimoji="0" lang="en-US" sz="1600" b="0" i="0" u="none" strike="noStrike" kern="1200" cap="none" spc="0" normalizeH="0" baseline="0" noProof="0">
              <a:ln>
                <a:noFill/>
              </a:ln>
              <a:solidFill>
                <a:srgbClr val="382C2B"/>
              </a:solidFill>
              <a:effectLst/>
              <a:uLnTx/>
              <a:uFillTx/>
              <a:latin typeface="Bogart"/>
              <a:ea typeface="+mn-ea"/>
              <a:cs typeface="+mn-cs"/>
            </a:endParaRPr>
          </a:p>
        </p:txBody>
      </p:sp>
      <p:sp>
        <p:nvSpPr>
          <p:cNvPr id="53" name="CuadroTexto 52"/>
          <p:cNvSpPr txBox="1"/>
          <p:nvPr/>
        </p:nvSpPr>
        <p:spPr>
          <a:xfrm>
            <a:off x="4257338" y="3698306"/>
            <a:ext cx="2262521" cy="613198"/>
          </a:xfrm>
          <a:prstGeom prst="rect">
            <a:avLst/>
          </a:prstGeom>
          <a:solidFill>
            <a:srgbClr val="FFC658"/>
          </a:solidFill>
        </p:spPr>
        <p:txBody>
          <a:bodyPr wrap="square" lIns="180000" tIns="180000" rIns="180000" bIns="180000" rtlCol="0" anchor="t">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s-GT" sz="1400" b="0" i="0" u="none" strike="noStrike" kern="1200" cap="none" spc="0" normalizeH="0" baseline="0" noProof="0">
                <a:ln>
                  <a:noFill/>
                </a:ln>
                <a:solidFill>
                  <a:srgbClr val="382C2B"/>
                </a:solidFill>
                <a:effectLst/>
                <a:uLnTx/>
                <a:uFillTx/>
                <a:latin typeface="Bogart"/>
                <a:ea typeface="+mn-lt"/>
                <a:cs typeface="+mn-lt"/>
              </a:rPr>
              <a:t>Gobernanza territorial y gestión ambiental</a:t>
            </a:r>
            <a:endParaRPr kumimoji="0" lang="en-US" sz="900" b="0" i="0" u="none" strike="noStrike" kern="1200" cap="none" spc="0" normalizeH="0" baseline="0" noProof="0">
              <a:ln>
                <a:noFill/>
              </a:ln>
              <a:solidFill>
                <a:srgbClr val="382C2B"/>
              </a:solidFill>
              <a:effectLst/>
              <a:uLnTx/>
              <a:uFillTx/>
              <a:latin typeface="Bogart"/>
              <a:ea typeface="+mn-ea"/>
              <a:cs typeface="+mn-cs"/>
            </a:endParaRPr>
          </a:p>
        </p:txBody>
      </p:sp>
      <p:pic>
        <p:nvPicPr>
          <p:cNvPr id="2" name="Imagen 1" descr="Un dibujo de un árbol&#10;&#10;Descripción generada automáticamente con confianza baja">
            <a:extLst>
              <a:ext uri="{FF2B5EF4-FFF2-40B4-BE49-F238E27FC236}">
                <a16:creationId xmlns:a16="http://schemas.microsoft.com/office/drawing/2014/main" id="{CBA29DAC-7316-E284-53DF-9500C9028D0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0931" y="122903"/>
            <a:ext cx="361974" cy="457200"/>
          </a:xfrm>
          <a:prstGeom prst="rect">
            <a:avLst/>
          </a:prstGeom>
        </p:spPr>
      </p:pic>
      <p:pic>
        <p:nvPicPr>
          <p:cNvPr id="33" name="Imagen 32" descr="Un grupo de personas en un río&#10;&#10;Descripción generada automáticamente">
            <a:extLst>
              <a:ext uri="{FF2B5EF4-FFF2-40B4-BE49-F238E27FC236}">
                <a16:creationId xmlns:a16="http://schemas.microsoft.com/office/drawing/2014/main" id="{B65E5BBE-5C2B-538B-B1AD-C234B3EFD618}"/>
              </a:ext>
            </a:extLst>
          </p:cNvPr>
          <p:cNvPicPr>
            <a:picLocks noChangeAspect="1"/>
          </p:cNvPicPr>
          <p:nvPr/>
        </p:nvPicPr>
        <p:blipFill rotWithShape="1">
          <a:blip r:embed="rId7">
            <a:extLst>
              <a:ext uri="{28A0092B-C50C-407E-A947-70E740481C1C}">
                <a14:useLocalDpi xmlns:a14="http://schemas.microsoft.com/office/drawing/2010/main" val="0"/>
              </a:ext>
            </a:extLst>
          </a:blip>
          <a:srcRect l="1579"/>
          <a:stretch/>
        </p:blipFill>
        <p:spPr>
          <a:xfrm>
            <a:off x="0" y="2620537"/>
            <a:ext cx="4170558" cy="4237463"/>
          </a:xfrm>
          <a:prstGeom prst="rect">
            <a:avLst/>
          </a:prstGeom>
        </p:spPr>
      </p:pic>
      <p:grpSp>
        <p:nvGrpSpPr>
          <p:cNvPr id="42" name="Grupo 41">
            <a:extLst>
              <a:ext uri="{FF2B5EF4-FFF2-40B4-BE49-F238E27FC236}">
                <a16:creationId xmlns:a16="http://schemas.microsoft.com/office/drawing/2014/main" id="{85B4656B-6200-3AC0-3AB4-5852AA7FAD56}"/>
              </a:ext>
            </a:extLst>
          </p:cNvPr>
          <p:cNvGrpSpPr/>
          <p:nvPr/>
        </p:nvGrpSpPr>
        <p:grpSpPr>
          <a:xfrm>
            <a:off x="10401807" y="373253"/>
            <a:ext cx="1688594" cy="1688594"/>
            <a:chOff x="10401807" y="444403"/>
            <a:chExt cx="1688594" cy="1688594"/>
          </a:xfrm>
        </p:grpSpPr>
        <p:pic>
          <p:nvPicPr>
            <p:cNvPr id="35" name="Imagen 34" descr="Un dibujo de una persona&#10;&#10;Descripción generada automáticamente con confianza media">
              <a:extLst>
                <a:ext uri="{FF2B5EF4-FFF2-40B4-BE49-F238E27FC236}">
                  <a16:creationId xmlns:a16="http://schemas.microsoft.com/office/drawing/2014/main" id="{DF7F369C-7673-C045-BA14-14D47BC1C0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1807" y="444403"/>
              <a:ext cx="1688594" cy="1688594"/>
            </a:xfrm>
            <a:prstGeom prst="rect">
              <a:avLst/>
            </a:prstGeom>
          </p:spPr>
        </p:pic>
        <p:pic>
          <p:nvPicPr>
            <p:cNvPr id="36" name="Imagen 35" descr="Icono&#10;&#10;Descripción generada automáticamente">
              <a:extLst>
                <a:ext uri="{FF2B5EF4-FFF2-40B4-BE49-F238E27FC236}">
                  <a16:creationId xmlns:a16="http://schemas.microsoft.com/office/drawing/2014/main" id="{7371E838-A16E-B825-94B0-FD4E05180B2D}"/>
                </a:ext>
              </a:extLst>
            </p:cNvPr>
            <p:cNvPicPr>
              <a:picLocks noChangeAspect="1"/>
            </p:cNvPicPr>
            <p:nvPr/>
          </p:nvPicPr>
          <p:blipFill rotWithShape="1">
            <a:blip r:embed="rId9">
              <a:extLst>
                <a:ext uri="{28A0092B-C50C-407E-A947-70E740481C1C}">
                  <a14:useLocalDpi xmlns:a14="http://schemas.microsoft.com/office/drawing/2010/main" val="0"/>
                </a:ext>
              </a:extLst>
            </a:blip>
            <a:srcRect l="3510" t="6610" r="68691" b="70602"/>
            <a:stretch/>
          </p:blipFill>
          <p:spPr>
            <a:xfrm>
              <a:off x="10516872" y="1182187"/>
              <a:ext cx="458832" cy="376130"/>
            </a:xfrm>
            <a:prstGeom prst="rect">
              <a:avLst/>
            </a:prstGeom>
          </p:spPr>
        </p:pic>
      </p:grpSp>
      <p:pic>
        <p:nvPicPr>
          <p:cNvPr id="3" name="Imagen 2">
            <a:extLst>
              <a:ext uri="{FF2B5EF4-FFF2-40B4-BE49-F238E27FC236}">
                <a16:creationId xmlns:a16="http://schemas.microsoft.com/office/drawing/2014/main" id="{59D5E0CC-E090-1098-CF4B-787B41300157}"/>
              </a:ext>
            </a:extLst>
          </p:cNvPr>
          <p:cNvPicPr>
            <a:picLocks noChangeAspect="1"/>
          </p:cNvPicPr>
          <p:nvPr/>
        </p:nvPicPr>
        <p:blipFill rotWithShape="1">
          <a:blip r:embed="rId10">
            <a:extLst>
              <a:ext uri="{28A0092B-C50C-407E-A947-70E740481C1C}">
                <a14:useLocalDpi xmlns:a14="http://schemas.microsoft.com/office/drawing/2010/main" val="0"/>
              </a:ext>
            </a:extLst>
          </a:blip>
          <a:srcRect l="7432" t="52445" r="41119"/>
          <a:stretch/>
        </p:blipFill>
        <p:spPr>
          <a:xfrm>
            <a:off x="10797494" y="425510"/>
            <a:ext cx="866913" cy="801310"/>
          </a:xfrm>
          <a:prstGeom prst="rect">
            <a:avLst/>
          </a:prstGeom>
        </p:spPr>
      </p:pic>
    </p:spTree>
    <p:extLst>
      <p:ext uri="{BB962C8B-B14F-4D97-AF65-F5344CB8AC3E}">
        <p14:creationId xmlns:p14="http://schemas.microsoft.com/office/powerpoint/2010/main" val="73586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63055E3-2000-81A7-0F50-4A92E0BD8374}"/>
              </a:ext>
            </a:extLst>
          </p:cNvPr>
          <p:cNvPicPr>
            <a:picLocks noChangeAspect="1"/>
          </p:cNvPicPr>
          <p:nvPr/>
        </p:nvPicPr>
        <p:blipFill rotWithShape="1">
          <a:blip r:embed="rId2">
            <a:extLst>
              <a:ext uri="{28A0092B-C50C-407E-A947-70E740481C1C}">
                <a14:useLocalDpi xmlns:a14="http://schemas.microsoft.com/office/drawing/2010/main" val="0"/>
              </a:ext>
            </a:extLst>
          </a:blip>
          <a:srcRect b="21378"/>
          <a:stretch/>
        </p:blipFill>
        <p:spPr>
          <a:xfrm>
            <a:off x="14181" y="2507007"/>
            <a:ext cx="4156377" cy="4357090"/>
          </a:xfrm>
          <a:prstGeom prst="rect">
            <a:avLst/>
          </a:prstGeom>
        </p:spPr>
      </p:pic>
      <p:sp>
        <p:nvSpPr>
          <p:cNvPr id="40" name="24 Rectángulo"/>
          <p:cNvSpPr/>
          <p:nvPr/>
        </p:nvSpPr>
        <p:spPr>
          <a:xfrm>
            <a:off x="6638110" y="2014231"/>
            <a:ext cx="5292479" cy="4016484"/>
          </a:xfrm>
          <a:prstGeom prst="rect">
            <a:avLst/>
          </a:prstGeom>
          <a:noFill/>
        </p:spPr>
        <p:txBody>
          <a:bodyPr wrap="square" lIns="0" tIns="0" rIns="0" bIns="0" anchor="t">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E35B48"/>
                </a:solidFill>
                <a:effectLst/>
                <a:uLnTx/>
                <a:uFillTx/>
                <a:latin typeface="Bogart"/>
                <a:ea typeface="+mn-ea"/>
                <a:cs typeface="+mn-cs"/>
              </a:rPr>
              <a:t>¿Qué se quiere hacer y cómo?</a:t>
            </a:r>
          </a:p>
          <a:p>
            <a:pPr marL="285750" marR="0" lvl="0" indent="-285750" algn="just" defTabSz="2286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ES" sz="1400">
                <a:solidFill>
                  <a:srgbClr val="382C2B"/>
                </a:solidFill>
                <a:latin typeface="Bogart"/>
              </a:rPr>
              <a:t>Fortalecer actores en los territorios sobre: a) Respuesta humanitaria centrada en las personas; b) Fortalecimiento de capacidades territoriales y redes de solidaridad y c) Acciones enfocadas en prevención del riesgo y eventos súbitos. </a:t>
            </a:r>
          </a:p>
          <a:p>
            <a:pPr marL="285750" marR="0" lvl="0" indent="-285750" algn="just" defTabSz="2286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1400" i="0" u="none" strike="noStrike" kern="1200" cap="none" spc="0" normalizeH="0" baseline="0" noProof="0">
                <a:ln>
                  <a:noFill/>
                </a:ln>
                <a:solidFill>
                  <a:srgbClr val="382C2B"/>
                </a:solidFill>
                <a:effectLst/>
                <a:uLnTx/>
                <a:uFillTx/>
                <a:latin typeface="Bogart"/>
                <a:ea typeface="+mn-lt"/>
                <a:cs typeface="+mn-lt"/>
              </a:rPr>
              <a:t>En cuanto a acciones de índole humanitario centrado en personas en riesgo tanto en el marco nacional como en la dinámica migratoria internacional (sobre todo irregular) se prioriza ser un ente de referencia para la promoción de la integración de la atención y promover estrategias que faciliten la información para la derivación y visibilidad de la atención y servicios de forma integral para la población en movilidad. </a:t>
            </a:r>
          </a:p>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s-ES" sz="900" b="0" i="0" u="none" strike="noStrike" kern="1200" cap="none" spc="0" normalizeH="0" baseline="0" noProof="0">
              <a:ln>
                <a:noFill/>
              </a:ln>
              <a:solidFill>
                <a:srgbClr val="E35B48"/>
              </a:solidFill>
              <a:effectLst/>
              <a:uLnTx/>
              <a:uFillTx/>
              <a:latin typeface="Bogart"/>
              <a:ea typeface="+mn-ea"/>
              <a:cs typeface="+mn-cs"/>
            </a:endParaRPr>
          </a:p>
          <a:p>
            <a:pPr marL="0" marR="0" lvl="0" indent="0" defTabSz="2286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E35B48"/>
                </a:solidFill>
                <a:effectLst/>
                <a:uLnTx/>
                <a:uFillTx/>
                <a:latin typeface="Bogart"/>
                <a:ea typeface="+mn-ea"/>
                <a:cs typeface="+mn-cs"/>
              </a:rPr>
              <a:t>¿Con quién lo hacemos?</a:t>
            </a:r>
          </a:p>
          <a:p>
            <a:pPr marL="0" marR="0" lvl="0" indent="0" defTabSz="228600" rtl="0" eaLnBrk="1" fontAlgn="auto" latinLnBrk="0" hangingPunct="1">
              <a:lnSpc>
                <a:spcPct val="100000"/>
              </a:lnSpc>
              <a:spcBef>
                <a:spcPts val="0"/>
              </a:spcBef>
              <a:spcAft>
                <a:spcPts val="0"/>
              </a:spcAft>
              <a:buClrTx/>
              <a:buSzTx/>
              <a:buFontTx/>
              <a:buNone/>
              <a:tabLst/>
              <a:defRPr/>
            </a:pPr>
            <a:r>
              <a:rPr lang="es-ES" sz="1400">
                <a:solidFill>
                  <a:srgbClr val="382C2B"/>
                </a:solidFill>
                <a:latin typeface="Bogart"/>
              </a:rPr>
              <a:t>Casa del Migrante en Tecún Human y Pastoral de Movilidad Humana (PMH)</a:t>
            </a:r>
          </a:p>
          <a:p>
            <a:pPr marL="0" marR="0" lvl="0" indent="0" defTabSz="228600" rtl="0" eaLnBrk="1" fontAlgn="auto" latinLnBrk="0" hangingPunct="1">
              <a:lnSpc>
                <a:spcPct val="100000"/>
              </a:lnSpc>
              <a:spcBef>
                <a:spcPts val="0"/>
              </a:spcBef>
              <a:spcAft>
                <a:spcPts val="0"/>
              </a:spcAft>
              <a:buClrTx/>
              <a:buSzTx/>
              <a:buFontTx/>
              <a:buNone/>
              <a:tabLst/>
              <a:defRPr/>
            </a:pPr>
            <a:endParaRPr lang="es-ES" sz="1400" b="1">
              <a:solidFill>
                <a:srgbClr val="382C2B"/>
              </a:solidFill>
              <a:latin typeface="Bogart"/>
            </a:endParaRPr>
          </a:p>
          <a:p>
            <a:pPr marL="0" marR="0" lvl="0" indent="0" defTabSz="228600" rtl="0" eaLnBrk="1" fontAlgn="auto" latinLnBrk="0" hangingPunct="1">
              <a:lnSpc>
                <a:spcPct val="100000"/>
              </a:lnSpc>
              <a:spcBef>
                <a:spcPts val="0"/>
              </a:spcBef>
              <a:spcAft>
                <a:spcPts val="0"/>
              </a:spcAft>
              <a:buClrTx/>
              <a:buSzTx/>
              <a:buFontTx/>
              <a:buNone/>
              <a:tabLst/>
              <a:defRPr/>
            </a:pPr>
            <a:r>
              <a:rPr lang="es-ES" sz="1400" b="1">
                <a:solidFill>
                  <a:srgbClr val="E35B48"/>
                </a:solidFill>
                <a:latin typeface="Bogart"/>
              </a:rPr>
              <a:t>Fondos externos asegurados: </a:t>
            </a:r>
            <a:r>
              <a:rPr lang="es-ES" sz="1400" b="1">
                <a:solidFill>
                  <a:srgbClr val="362D2B"/>
                </a:solidFill>
                <a:latin typeface="Bogart"/>
              </a:rPr>
              <a:t>---</a:t>
            </a:r>
          </a:p>
        </p:txBody>
      </p:sp>
      <p:sp>
        <p:nvSpPr>
          <p:cNvPr id="45" name="CuadroTexto 44"/>
          <p:cNvSpPr txBox="1"/>
          <p:nvPr/>
        </p:nvSpPr>
        <p:spPr>
          <a:xfrm>
            <a:off x="2" y="-2"/>
            <a:ext cx="4170556" cy="2620539"/>
          </a:xfrm>
          <a:prstGeom prst="rect">
            <a:avLst/>
          </a:prstGeom>
          <a:solidFill>
            <a:srgbClr val="FF8258"/>
          </a:solidFill>
        </p:spPr>
        <p:txBody>
          <a:bodyPr wrap="square" lIns="108000" tIns="108000" rIns="108000" bIns="108000" rtlCol="0" anchor="ctr">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endParaRPr lang="es-GT" sz="1800">
              <a:latin typeface="Bogart"/>
            </a:endParaRP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es-GT" sz="2400" b="1" i="0" u="none" strike="noStrike" kern="1200" cap="none" spc="0" normalizeH="0" baseline="0" noProof="0">
                <a:ln>
                  <a:noFill/>
                </a:ln>
                <a:effectLst/>
                <a:uLnTx/>
                <a:uFillTx/>
                <a:latin typeface="Bogart"/>
                <a:ea typeface="+mn-ea"/>
                <a:cs typeface="+mn-cs"/>
              </a:rPr>
              <a:t>Nexus</a:t>
            </a:r>
          </a:p>
          <a:p>
            <a:pPr marL="0" marR="0" lvl="0" indent="0" algn="ctr" defTabSz="228600" rtl="0" eaLnBrk="1" fontAlgn="auto" latinLnBrk="0" hangingPunct="1">
              <a:lnSpc>
                <a:spcPct val="100000"/>
              </a:lnSpc>
              <a:spcBef>
                <a:spcPts val="0"/>
              </a:spcBef>
              <a:spcAft>
                <a:spcPts val="0"/>
              </a:spcAft>
              <a:buClrTx/>
              <a:buSzTx/>
              <a:buFontTx/>
              <a:buNone/>
              <a:tabLst/>
              <a:defRPr/>
            </a:pPr>
            <a:r>
              <a:rPr lang="es-GT" sz="2000" b="1">
                <a:latin typeface="Bogart"/>
              </a:rPr>
              <a:t>Humanitario – Desarrollo - Paz</a:t>
            </a:r>
            <a:endParaRPr kumimoji="0" lang="en-US" sz="2000" b="1" i="0" u="none" strike="noStrike" kern="1200" cap="none" spc="0" normalizeH="0" baseline="0" noProof="0">
              <a:ln>
                <a:noFill/>
              </a:ln>
              <a:effectLst/>
              <a:uLnTx/>
              <a:uFillTx/>
              <a:latin typeface="Bogart"/>
              <a:ea typeface="+mn-ea"/>
              <a:cs typeface="+mn-cs"/>
            </a:endParaRPr>
          </a:p>
        </p:txBody>
      </p:sp>
      <p:grpSp>
        <p:nvGrpSpPr>
          <p:cNvPr id="14" name="Grupo 13">
            <a:extLst>
              <a:ext uri="{FF2B5EF4-FFF2-40B4-BE49-F238E27FC236}">
                <a16:creationId xmlns:a16="http://schemas.microsoft.com/office/drawing/2014/main" id="{B113D937-487B-131A-5E2F-63DA44519DC4}"/>
              </a:ext>
            </a:extLst>
          </p:cNvPr>
          <p:cNvGrpSpPr/>
          <p:nvPr/>
        </p:nvGrpSpPr>
        <p:grpSpPr>
          <a:xfrm>
            <a:off x="4271287" y="522026"/>
            <a:ext cx="2272459" cy="2042262"/>
            <a:chOff x="4257338" y="-54296"/>
            <a:chExt cx="2272459" cy="2042262"/>
          </a:xfrm>
        </p:grpSpPr>
        <p:pic>
          <p:nvPicPr>
            <p:cNvPr id="3" name="Imagen 2">
              <a:extLst>
                <a:ext uri="{FF2B5EF4-FFF2-40B4-BE49-F238E27FC236}">
                  <a16:creationId xmlns:a16="http://schemas.microsoft.com/office/drawing/2014/main" id="{1A3125C1-71D9-F67D-617A-9F2BA2FC9023}"/>
                </a:ext>
              </a:extLst>
            </p:cNvPr>
            <p:cNvPicPr>
              <a:picLocks noChangeAspect="1"/>
            </p:cNvPicPr>
            <p:nvPr/>
          </p:nvPicPr>
          <p:blipFill>
            <a:blip r:embed="rId3"/>
            <a:stretch>
              <a:fillRect/>
            </a:stretch>
          </p:blipFill>
          <p:spPr>
            <a:xfrm>
              <a:off x="4257338" y="-54296"/>
              <a:ext cx="2272459" cy="2042262"/>
            </a:xfrm>
            <a:prstGeom prst="rect">
              <a:avLst/>
            </a:prstGeom>
          </p:spPr>
        </p:pic>
        <p:sp>
          <p:nvSpPr>
            <p:cNvPr id="52" name="CuadroTexto 51"/>
            <p:cNvSpPr txBox="1"/>
            <p:nvPr/>
          </p:nvSpPr>
          <p:spPr>
            <a:xfrm>
              <a:off x="4257338" y="1581657"/>
              <a:ext cx="2266094" cy="406308"/>
            </a:xfrm>
            <a:prstGeom prst="rect">
              <a:avLst/>
            </a:prstGeom>
            <a:solidFill>
              <a:srgbClr val="FF8258"/>
            </a:solidFill>
          </p:spPr>
          <p:txBody>
            <a:bodyPr wrap="square" lIns="180000" tIns="180000" rIns="180000" bIns="180000" rtlCol="0" anchor="t">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s-GT" sz="1400" b="0" i="0" u="none" strike="noStrike" kern="1200" cap="none" spc="0" normalizeH="0" baseline="0" noProof="0">
                  <a:ln>
                    <a:noFill/>
                  </a:ln>
                  <a:solidFill>
                    <a:srgbClr val="382C2B"/>
                  </a:solidFill>
                  <a:effectLst/>
                  <a:uLnTx/>
                  <a:uFillTx/>
                  <a:latin typeface="Bogart"/>
                  <a:ea typeface="+mn-lt"/>
                  <a:cs typeface="+mn-lt"/>
                </a:rPr>
                <a:t>Migración</a:t>
              </a:r>
              <a:endParaRPr kumimoji="0" lang="en-US" sz="900" b="0" i="0" u="none" strike="noStrike" kern="1200" cap="none" spc="0" normalizeH="0" baseline="0" noProof="0">
                <a:ln>
                  <a:noFill/>
                </a:ln>
                <a:solidFill>
                  <a:srgbClr val="382C2B"/>
                </a:solidFill>
                <a:effectLst/>
                <a:uLnTx/>
                <a:uFillTx/>
                <a:latin typeface="Bogart"/>
                <a:ea typeface="+mn-ea"/>
                <a:cs typeface="+mn-cs"/>
              </a:endParaRPr>
            </a:p>
          </p:txBody>
        </p:sp>
      </p:grpSp>
      <p:sp>
        <p:nvSpPr>
          <p:cNvPr id="9" name="24 Rectángulo">
            <a:extLst>
              <a:ext uri="{FF2B5EF4-FFF2-40B4-BE49-F238E27FC236}">
                <a16:creationId xmlns:a16="http://schemas.microsoft.com/office/drawing/2014/main" id="{0C8AB051-1078-08C5-DD75-DB03F34A5DAF}"/>
              </a:ext>
            </a:extLst>
          </p:cNvPr>
          <p:cNvSpPr/>
          <p:nvPr/>
        </p:nvSpPr>
        <p:spPr>
          <a:xfrm>
            <a:off x="6917608" y="859021"/>
            <a:ext cx="2793407" cy="646331"/>
          </a:xfrm>
          <a:prstGeom prst="rect">
            <a:avLst/>
          </a:prstGeom>
          <a:noFill/>
        </p:spPr>
        <p:txBody>
          <a:bodyPr wrap="square" lIns="0" tIns="0" rIns="0" bIns="0" anchor="t">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srgbClr val="382C2B"/>
                </a:solidFill>
                <a:effectLst/>
                <a:uLnTx/>
                <a:uFillTx/>
                <a:latin typeface="Bogart"/>
                <a:ea typeface="+mn-ea"/>
                <a:cs typeface="+mn-cs"/>
              </a:rPr>
              <a:t>Ubicación</a:t>
            </a:r>
            <a:r>
              <a:rPr kumimoji="0" lang="en-US" sz="1400" b="0" i="0" u="none" strike="noStrike" kern="1200" cap="none" spc="0" normalizeH="0" baseline="0" noProof="0">
                <a:ln>
                  <a:noFill/>
                </a:ln>
                <a:solidFill>
                  <a:srgbClr val="382C2B"/>
                </a:solidFill>
                <a:effectLst/>
                <a:uLnTx/>
                <a:uFillTx/>
                <a:latin typeface="Bogart"/>
                <a:ea typeface="+mn-ea"/>
                <a:cs typeface="+mn-cs"/>
              </a:rPr>
              <a:t>: O</a:t>
            </a:r>
            <a:r>
              <a:rPr lang="en-US" sz="1400" err="1">
                <a:solidFill>
                  <a:srgbClr val="382C2B"/>
                </a:solidFill>
                <a:latin typeface="Bogart"/>
                <a:ea typeface="+mn-lt"/>
                <a:cs typeface="+mn-lt"/>
              </a:rPr>
              <a:t>riente</a:t>
            </a:r>
            <a:r>
              <a:rPr lang="en-US" sz="1400">
                <a:solidFill>
                  <a:srgbClr val="382C2B"/>
                </a:solidFill>
                <a:latin typeface="Bogart"/>
                <a:ea typeface="+mn-lt"/>
                <a:cs typeface="+mn-lt"/>
              </a:rPr>
              <a:t>, San Marcos y Huehuetenango </a:t>
            </a: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srgbClr val="382C2B"/>
                </a:solidFill>
                <a:effectLst/>
                <a:uLnTx/>
                <a:uFillTx/>
                <a:latin typeface="Bogart"/>
                <a:ea typeface="+mn-ea"/>
                <a:cs typeface="+mn-cs"/>
              </a:rPr>
              <a:t>Duración</a:t>
            </a:r>
            <a:r>
              <a:rPr kumimoji="0" lang="en-US" sz="1400" b="0" i="0" u="none" strike="noStrike" kern="1200" cap="none" spc="0" normalizeH="0" baseline="0" noProof="0">
                <a:ln>
                  <a:noFill/>
                </a:ln>
                <a:solidFill>
                  <a:srgbClr val="382C2B"/>
                </a:solidFill>
                <a:effectLst/>
                <a:uLnTx/>
                <a:uFillTx/>
                <a:latin typeface="Bogart"/>
                <a:ea typeface="+mn-ea"/>
                <a:cs typeface="+mn-cs"/>
              </a:rPr>
              <a:t>: 3 </a:t>
            </a:r>
            <a:r>
              <a:rPr kumimoji="0" lang="en-US" sz="1400" b="0" i="0" u="none" strike="noStrike" kern="1200" cap="none" spc="0" normalizeH="0" baseline="0" noProof="0" err="1">
                <a:ln>
                  <a:noFill/>
                </a:ln>
                <a:solidFill>
                  <a:srgbClr val="382C2B"/>
                </a:solidFill>
                <a:effectLst/>
                <a:uLnTx/>
                <a:uFillTx/>
                <a:latin typeface="Bogart"/>
                <a:ea typeface="+mn-ea"/>
                <a:cs typeface="+mn-cs"/>
              </a:rPr>
              <a:t>años</a:t>
            </a:r>
            <a:endParaRPr kumimoji="0" lang="en-US" sz="1400" b="0" i="0" u="none" strike="noStrike" kern="1200" cap="none" spc="0" normalizeH="0" baseline="0" noProof="0">
              <a:ln>
                <a:noFill/>
              </a:ln>
              <a:solidFill>
                <a:srgbClr val="382C2B"/>
              </a:solidFill>
              <a:effectLst/>
              <a:uLnTx/>
              <a:uFillTx/>
              <a:latin typeface="Bogart"/>
              <a:ea typeface="+mn-ea"/>
              <a:cs typeface="+mn-cs"/>
            </a:endParaRPr>
          </a:p>
        </p:txBody>
      </p:sp>
      <p:sp>
        <p:nvSpPr>
          <p:cNvPr id="13" name="24 Rectángulo">
            <a:extLst>
              <a:ext uri="{FF2B5EF4-FFF2-40B4-BE49-F238E27FC236}">
                <a16:creationId xmlns:a16="http://schemas.microsoft.com/office/drawing/2014/main" id="{88A2A9FF-D521-665A-BDC7-73ABEABD2017}"/>
              </a:ext>
            </a:extLst>
          </p:cNvPr>
          <p:cNvSpPr/>
          <p:nvPr/>
        </p:nvSpPr>
        <p:spPr>
          <a:xfrm>
            <a:off x="6719289" y="6236406"/>
            <a:ext cx="5382218" cy="215444"/>
          </a:xfrm>
          <a:prstGeom prst="rect">
            <a:avLst/>
          </a:prstGeom>
          <a:noFill/>
        </p:spPr>
        <p:txBody>
          <a:bodyPr wrap="square" lIns="0" tIns="0" rIns="0" bIns="0" anchor="t">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E35B48"/>
                </a:solidFill>
                <a:effectLst/>
                <a:uLnTx/>
                <a:uFillTx/>
                <a:latin typeface="Bogart"/>
                <a:ea typeface="+mn-ea"/>
                <a:cs typeface="+mn-cs"/>
              </a:rPr>
              <a:t>Fondos e</a:t>
            </a:r>
            <a:r>
              <a:rPr lang="es-ES" sz="1400" b="1" err="1">
                <a:solidFill>
                  <a:srgbClr val="E35B48"/>
                </a:solidFill>
                <a:latin typeface="Bogart"/>
              </a:rPr>
              <a:t>xternos</a:t>
            </a:r>
            <a:r>
              <a:rPr lang="es-ES" sz="1400" b="1">
                <a:solidFill>
                  <a:srgbClr val="E35B48"/>
                </a:solidFill>
                <a:latin typeface="Bogart"/>
              </a:rPr>
              <a:t> estimados: </a:t>
            </a:r>
            <a:r>
              <a:rPr lang="es-ES" sz="1200">
                <a:solidFill>
                  <a:srgbClr val="382C2B"/>
                </a:solidFill>
                <a:latin typeface="Bogart"/>
              </a:rPr>
              <a:t>---</a:t>
            </a:r>
            <a:endParaRPr kumimoji="0" lang="en-US" sz="1600" b="0" i="0" u="none" strike="noStrike" kern="1200" cap="none" spc="0" normalizeH="0" baseline="0" noProof="0">
              <a:ln>
                <a:noFill/>
              </a:ln>
              <a:solidFill>
                <a:srgbClr val="382C2B"/>
              </a:solidFill>
              <a:effectLst/>
              <a:uLnTx/>
              <a:uFillTx/>
              <a:latin typeface="Bogart"/>
              <a:ea typeface="+mn-ea"/>
              <a:cs typeface="+mn-cs"/>
            </a:endParaRPr>
          </a:p>
        </p:txBody>
      </p:sp>
      <p:grpSp>
        <p:nvGrpSpPr>
          <p:cNvPr id="12" name="Grupo 11">
            <a:extLst>
              <a:ext uri="{FF2B5EF4-FFF2-40B4-BE49-F238E27FC236}">
                <a16:creationId xmlns:a16="http://schemas.microsoft.com/office/drawing/2014/main" id="{814ECFC7-FF85-F407-EA78-48EFF7A95D8B}"/>
              </a:ext>
            </a:extLst>
          </p:cNvPr>
          <p:cNvGrpSpPr/>
          <p:nvPr/>
        </p:nvGrpSpPr>
        <p:grpSpPr>
          <a:xfrm>
            <a:off x="4257338" y="3098911"/>
            <a:ext cx="2262619" cy="2705528"/>
            <a:chOff x="4257338" y="2407246"/>
            <a:chExt cx="2262619" cy="2705528"/>
          </a:xfrm>
        </p:grpSpPr>
        <p:sp>
          <p:nvSpPr>
            <p:cNvPr id="53" name="CuadroTexto 52"/>
            <p:cNvSpPr txBox="1"/>
            <p:nvPr/>
          </p:nvSpPr>
          <p:spPr>
            <a:xfrm>
              <a:off x="4257338" y="4257190"/>
              <a:ext cx="2262521" cy="855584"/>
            </a:xfrm>
            <a:prstGeom prst="rect">
              <a:avLst/>
            </a:prstGeom>
            <a:solidFill>
              <a:srgbClr val="FF8258"/>
            </a:solidFill>
          </p:spPr>
          <p:txBody>
            <a:bodyPr wrap="square" lIns="180000" tIns="180000" rIns="180000" bIns="180000" rtlCol="0" anchor="t">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s-GT" sz="1400" b="0" i="0" u="none" strike="noStrike" kern="1200" cap="none" spc="0" normalizeH="0" baseline="0" noProof="0">
                  <a:ln>
                    <a:noFill/>
                  </a:ln>
                  <a:solidFill>
                    <a:srgbClr val="382C2B"/>
                  </a:solidFill>
                  <a:effectLst/>
                  <a:uLnTx/>
                  <a:uFillTx/>
                  <a:latin typeface="Bogart"/>
                  <a:ea typeface="+mn-lt"/>
                  <a:cs typeface="+mn-lt"/>
                </a:rPr>
                <a:t>Respuesta humanitaria centrada en las personas</a:t>
              </a:r>
              <a:endParaRPr kumimoji="0" lang="en-US" sz="900" b="0" i="0" u="none" strike="noStrike" kern="1200" cap="none" spc="0" normalizeH="0" baseline="0" noProof="0">
                <a:ln>
                  <a:noFill/>
                </a:ln>
                <a:solidFill>
                  <a:srgbClr val="382C2B"/>
                </a:solidFill>
                <a:effectLst/>
                <a:uLnTx/>
                <a:uFillTx/>
                <a:latin typeface="Bogart"/>
                <a:ea typeface="+mn-ea"/>
                <a:cs typeface="+mn-cs"/>
              </a:endParaRPr>
            </a:p>
          </p:txBody>
        </p:sp>
        <p:pic>
          <p:nvPicPr>
            <p:cNvPr id="10" name="Imagen 9">
              <a:extLst>
                <a:ext uri="{FF2B5EF4-FFF2-40B4-BE49-F238E27FC236}">
                  <a16:creationId xmlns:a16="http://schemas.microsoft.com/office/drawing/2014/main" id="{A2B2D8EA-D0CE-478D-A766-C43725ABF059}"/>
                </a:ext>
              </a:extLst>
            </p:cNvPr>
            <p:cNvPicPr>
              <a:picLocks noChangeAspect="1"/>
            </p:cNvPicPr>
            <p:nvPr/>
          </p:nvPicPr>
          <p:blipFill>
            <a:blip r:embed="rId4"/>
            <a:stretch>
              <a:fillRect/>
            </a:stretch>
          </p:blipFill>
          <p:spPr>
            <a:xfrm>
              <a:off x="4271287" y="2407246"/>
              <a:ext cx="2248670" cy="1966144"/>
            </a:xfrm>
            <a:prstGeom prst="rect">
              <a:avLst/>
            </a:prstGeom>
          </p:spPr>
        </p:pic>
      </p:grpSp>
      <p:pic>
        <p:nvPicPr>
          <p:cNvPr id="16" name="Imagen 15" descr="Imagen en blanco y negro&#10;&#10;Descripción generada automáticamente con confianza media">
            <a:extLst>
              <a:ext uri="{FF2B5EF4-FFF2-40B4-BE49-F238E27FC236}">
                <a16:creationId xmlns:a16="http://schemas.microsoft.com/office/drawing/2014/main" id="{5234C74C-52CB-74E2-C41A-4B0AD4304B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50188" y="5210135"/>
            <a:ext cx="2971994" cy="1676400"/>
          </a:xfrm>
          <a:prstGeom prst="rect">
            <a:avLst/>
          </a:prstGeom>
        </p:spPr>
      </p:pic>
      <p:pic>
        <p:nvPicPr>
          <p:cNvPr id="17" name="Imagen 16" descr="Un dibujo de un árbol&#10;&#10;Descripción generada automáticamente con confianza baja">
            <a:extLst>
              <a:ext uri="{FF2B5EF4-FFF2-40B4-BE49-F238E27FC236}">
                <a16:creationId xmlns:a16="http://schemas.microsoft.com/office/drawing/2014/main" id="{68AE7320-7E73-4FDE-00A3-F3DF751E3D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80766" y="6030715"/>
            <a:ext cx="939861" cy="914400"/>
          </a:xfrm>
          <a:prstGeom prst="rect">
            <a:avLst/>
          </a:prstGeom>
        </p:spPr>
      </p:pic>
      <p:pic>
        <p:nvPicPr>
          <p:cNvPr id="33" name="Imagen 32" descr="Imagen que contiene exterior, pájaro, rebaño, vuelo&#10;&#10;Descripción generada automáticamente">
            <a:extLst>
              <a:ext uri="{FF2B5EF4-FFF2-40B4-BE49-F238E27FC236}">
                <a16:creationId xmlns:a16="http://schemas.microsoft.com/office/drawing/2014/main" id="{19C07B3F-2A42-A263-4179-25EF6481F9B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58177" y="144333"/>
            <a:ext cx="533435" cy="533400"/>
          </a:xfrm>
          <a:prstGeom prst="rect">
            <a:avLst/>
          </a:prstGeom>
        </p:spPr>
      </p:pic>
      <p:grpSp>
        <p:nvGrpSpPr>
          <p:cNvPr id="4" name="Grupo 3">
            <a:extLst>
              <a:ext uri="{FF2B5EF4-FFF2-40B4-BE49-F238E27FC236}">
                <a16:creationId xmlns:a16="http://schemas.microsoft.com/office/drawing/2014/main" id="{9E9F74A8-F9C6-7A9E-D10F-8B088C1C3E2F}"/>
              </a:ext>
            </a:extLst>
          </p:cNvPr>
          <p:cNvGrpSpPr/>
          <p:nvPr/>
        </p:nvGrpSpPr>
        <p:grpSpPr>
          <a:xfrm>
            <a:off x="9886560" y="114885"/>
            <a:ext cx="2005524" cy="2005524"/>
            <a:chOff x="9886560" y="114885"/>
            <a:chExt cx="2005524" cy="2005524"/>
          </a:xfrm>
        </p:grpSpPr>
        <p:grpSp>
          <p:nvGrpSpPr>
            <p:cNvPr id="34" name="Grupo 33">
              <a:extLst>
                <a:ext uri="{FF2B5EF4-FFF2-40B4-BE49-F238E27FC236}">
                  <a16:creationId xmlns:a16="http://schemas.microsoft.com/office/drawing/2014/main" id="{E0D662E5-9D0E-5703-9A58-ADCD07C9E322}"/>
                </a:ext>
              </a:extLst>
            </p:cNvPr>
            <p:cNvGrpSpPr/>
            <p:nvPr/>
          </p:nvGrpSpPr>
          <p:grpSpPr>
            <a:xfrm>
              <a:off x="9886560" y="114885"/>
              <a:ext cx="2005524" cy="2005524"/>
              <a:chOff x="10401802" y="444404"/>
              <a:chExt cx="1688593" cy="1688599"/>
            </a:xfrm>
          </p:grpSpPr>
          <p:pic>
            <p:nvPicPr>
              <p:cNvPr id="35" name="Imagen 34" descr="Un dibujo de una persona&#10;&#10;Descripción generada automáticamente con confianza media">
                <a:extLst>
                  <a:ext uri="{FF2B5EF4-FFF2-40B4-BE49-F238E27FC236}">
                    <a16:creationId xmlns:a16="http://schemas.microsoft.com/office/drawing/2014/main" id="{5EE65F48-366A-3810-FC16-C29D27EFFF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1802" y="444404"/>
                <a:ext cx="1688593" cy="1688599"/>
              </a:xfrm>
              <a:prstGeom prst="rect">
                <a:avLst/>
              </a:prstGeom>
            </p:spPr>
          </p:pic>
          <p:pic>
            <p:nvPicPr>
              <p:cNvPr id="36" name="Imagen 35" descr="Icono&#10;&#10;Descripción generada automáticamente">
                <a:extLst>
                  <a:ext uri="{FF2B5EF4-FFF2-40B4-BE49-F238E27FC236}">
                    <a16:creationId xmlns:a16="http://schemas.microsoft.com/office/drawing/2014/main" id="{3ECDAD5C-0AEA-F3D6-AA0D-854EE8606D49}"/>
                  </a:ext>
                </a:extLst>
              </p:cNvPr>
              <p:cNvPicPr>
                <a:picLocks noChangeAspect="1"/>
              </p:cNvPicPr>
              <p:nvPr/>
            </p:nvPicPr>
            <p:blipFill rotWithShape="1">
              <a:blip r:embed="rId9">
                <a:extLst>
                  <a:ext uri="{28A0092B-C50C-407E-A947-70E740481C1C}">
                    <a14:useLocalDpi xmlns:a14="http://schemas.microsoft.com/office/drawing/2010/main" val="0"/>
                  </a:ext>
                </a:extLst>
              </a:blip>
              <a:srcRect l="3510" t="6610" r="68691" b="70602"/>
              <a:stretch/>
            </p:blipFill>
            <p:spPr>
              <a:xfrm>
                <a:off x="10516867" y="1182190"/>
                <a:ext cx="458832" cy="376131"/>
              </a:xfrm>
              <a:prstGeom prst="rect">
                <a:avLst/>
              </a:prstGeom>
            </p:spPr>
          </p:pic>
          <p:pic>
            <p:nvPicPr>
              <p:cNvPr id="38" name="Imagen 37" descr="Icono&#10;&#10;Descripción generada automáticamente">
                <a:extLst>
                  <a:ext uri="{FF2B5EF4-FFF2-40B4-BE49-F238E27FC236}">
                    <a16:creationId xmlns:a16="http://schemas.microsoft.com/office/drawing/2014/main" id="{7ED076A3-6283-FA6E-5264-5BB3264DB9CE}"/>
                  </a:ext>
                </a:extLst>
              </p:cNvPr>
              <p:cNvPicPr>
                <a:picLocks noChangeAspect="1"/>
              </p:cNvPicPr>
              <p:nvPr/>
            </p:nvPicPr>
            <p:blipFill rotWithShape="1">
              <a:blip r:embed="rId9">
                <a:extLst>
                  <a:ext uri="{28A0092B-C50C-407E-A947-70E740481C1C}">
                    <a14:useLocalDpi xmlns:a14="http://schemas.microsoft.com/office/drawing/2010/main" val="0"/>
                  </a:ext>
                </a:extLst>
              </a:blip>
              <a:srcRect l="79247" t="66752" r="1734" b="19188"/>
              <a:stretch/>
            </p:blipFill>
            <p:spPr>
              <a:xfrm>
                <a:off x="11349553" y="1442490"/>
                <a:ext cx="320635" cy="237046"/>
              </a:xfrm>
              <a:prstGeom prst="rect">
                <a:avLst/>
              </a:prstGeom>
            </p:spPr>
          </p:pic>
          <p:pic>
            <p:nvPicPr>
              <p:cNvPr id="39" name="Imagen 38" descr="Icono&#10;&#10;Descripción generada automáticamente">
                <a:extLst>
                  <a:ext uri="{FF2B5EF4-FFF2-40B4-BE49-F238E27FC236}">
                    <a16:creationId xmlns:a16="http://schemas.microsoft.com/office/drawing/2014/main" id="{A92B8994-BF94-4D53-5E08-AAF0E63DE92F}"/>
                  </a:ext>
                </a:extLst>
              </p:cNvPr>
              <p:cNvPicPr>
                <a:picLocks noChangeAspect="1"/>
              </p:cNvPicPr>
              <p:nvPr/>
            </p:nvPicPr>
            <p:blipFill rotWithShape="1">
              <a:blip r:embed="rId9">
                <a:extLst>
                  <a:ext uri="{28A0092B-C50C-407E-A947-70E740481C1C}">
                    <a14:useLocalDpi xmlns:a14="http://schemas.microsoft.com/office/drawing/2010/main" val="0"/>
                  </a:ext>
                </a:extLst>
              </a:blip>
              <a:srcRect l="78728" t="84206" r="2253" b="1734"/>
              <a:stretch/>
            </p:blipFill>
            <p:spPr>
              <a:xfrm>
                <a:off x="11366241" y="1575708"/>
                <a:ext cx="320635" cy="237044"/>
              </a:xfrm>
              <a:prstGeom prst="rect">
                <a:avLst/>
              </a:prstGeom>
            </p:spPr>
          </p:pic>
        </p:grpSp>
        <p:pic>
          <p:nvPicPr>
            <p:cNvPr id="2" name="Imagen 1">
              <a:extLst>
                <a:ext uri="{FF2B5EF4-FFF2-40B4-BE49-F238E27FC236}">
                  <a16:creationId xmlns:a16="http://schemas.microsoft.com/office/drawing/2014/main" id="{31E28371-4537-535C-7477-33A2A487E99F}"/>
                </a:ext>
              </a:extLst>
            </p:cNvPr>
            <p:cNvPicPr>
              <a:picLocks noChangeAspect="1"/>
            </p:cNvPicPr>
            <p:nvPr/>
          </p:nvPicPr>
          <p:blipFill rotWithShape="1">
            <a:blip r:embed="rId10">
              <a:extLst>
                <a:ext uri="{28A0092B-C50C-407E-A947-70E740481C1C}">
                  <a14:useLocalDpi xmlns:a14="http://schemas.microsoft.com/office/drawing/2010/main" val="0"/>
                </a:ext>
              </a:extLst>
            </a:blip>
            <a:srcRect l="4345" t="31020" r="78114" b="47088"/>
            <a:stretch/>
          </p:blipFill>
          <p:spPr>
            <a:xfrm>
              <a:off x="9991176" y="1275322"/>
              <a:ext cx="344757" cy="430287"/>
            </a:xfrm>
            <a:prstGeom prst="rect">
              <a:avLst/>
            </a:prstGeom>
          </p:spPr>
        </p:pic>
      </p:grpSp>
    </p:spTree>
    <p:extLst>
      <p:ext uri="{BB962C8B-B14F-4D97-AF65-F5344CB8AC3E}">
        <p14:creationId xmlns:p14="http://schemas.microsoft.com/office/powerpoint/2010/main" val="1975407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AA69"/>
        </a:solidFill>
        <a:effectLst/>
      </p:bgPr>
    </p:bg>
    <p:spTree>
      <p:nvGrpSpPr>
        <p:cNvPr id="1" name=""/>
        <p:cNvGrpSpPr/>
        <p:nvPr/>
      </p:nvGrpSpPr>
      <p:grpSpPr>
        <a:xfrm>
          <a:off x="0" y="0"/>
          <a:ext cx="0" cy="0"/>
          <a:chOff x="0" y="0"/>
          <a:chExt cx="0" cy="0"/>
        </a:xfrm>
      </p:grpSpPr>
      <p:sp>
        <p:nvSpPr>
          <p:cNvPr id="3" name="CuadroTexto 2"/>
          <p:cNvSpPr txBox="1"/>
          <p:nvPr/>
        </p:nvSpPr>
        <p:spPr>
          <a:xfrm>
            <a:off x="5641966" y="558108"/>
            <a:ext cx="5999172" cy="5663089"/>
          </a:xfrm>
          <a:prstGeom prst="rect">
            <a:avLst/>
          </a:prstGeom>
          <a:noFill/>
        </p:spPr>
        <p:txBody>
          <a:bodyPr wrap="squar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s-ES" sz="4000" b="0" i="0" u="none" strike="noStrike" kern="1200" cap="none" spc="0" normalizeH="0" baseline="0" noProof="0">
                <a:ln>
                  <a:noFill/>
                </a:ln>
                <a:solidFill>
                  <a:srgbClr val="382F2D"/>
                </a:solidFill>
                <a:effectLst/>
                <a:uLnTx/>
                <a:uFillTx/>
                <a:latin typeface="Bogart"/>
                <a:ea typeface="+mn-ea"/>
                <a:cs typeface="+mn-cs"/>
              </a:rPr>
              <a:t>Somos parte de Alliance2015</a:t>
            </a:r>
            <a:endParaRPr kumimoji="0" lang="en-US" sz="4000" b="0" i="0" u="none" strike="noStrike" kern="1200" cap="none" spc="0" normalizeH="0" baseline="0" noProof="0">
              <a:ln>
                <a:noFill/>
              </a:ln>
              <a:solidFill>
                <a:srgbClr val="382F2D"/>
              </a:solidFill>
              <a:effectLst/>
              <a:uLnTx/>
              <a:uFillTx/>
              <a:latin typeface="Bogart"/>
              <a:ea typeface="+mn-ea"/>
              <a:cs typeface="+mn-cs"/>
            </a:endParaRPr>
          </a:p>
          <a:p>
            <a:pPr marL="0" marR="0" lvl="0" indent="0" algn="l" defTabSz="228600" rtl="0" eaLnBrk="1" fontAlgn="auto" latinLnBrk="0" hangingPunct="1">
              <a:lnSpc>
                <a:spcPct val="100000"/>
              </a:lnSpc>
              <a:spcBef>
                <a:spcPts val="0"/>
              </a:spcBef>
              <a:spcAft>
                <a:spcPts val="0"/>
              </a:spcAft>
              <a:buClr>
                <a:srgbClr val="3C3C41"/>
              </a:buClr>
              <a:buSzTx/>
              <a:buFontTx/>
              <a:buNone/>
              <a:tabLst/>
              <a:defRPr/>
            </a:pPr>
            <a:endParaRPr kumimoji="0" lang="es-ES" sz="1600" b="0" i="0" u="none" strike="noStrike" kern="1200" cap="none" spc="0" normalizeH="0" baseline="0" noProof="0">
              <a:ln>
                <a:noFill/>
              </a:ln>
              <a:solidFill>
                <a:srgbClr val="382C2B"/>
              </a:solidFill>
              <a:effectLst/>
              <a:uLnTx/>
              <a:uFillTx/>
              <a:latin typeface="Bogart"/>
              <a:ea typeface="Calibri" panose="020F0502020204030204" pitchFamily="34" charset="0"/>
              <a:cs typeface="Times New Roman" panose="02020603050405020304" pitchFamily="18" charset="0"/>
            </a:endParaRPr>
          </a:p>
          <a:p>
            <a:pPr marL="0" marR="0" lvl="0" indent="0" algn="l" defTabSz="228600" rtl="0" eaLnBrk="1" fontAlgn="auto" latinLnBrk="0" hangingPunct="1">
              <a:lnSpc>
                <a:spcPct val="100000"/>
              </a:lnSpc>
              <a:spcBef>
                <a:spcPts val="0"/>
              </a:spcBef>
              <a:spcAft>
                <a:spcPts val="0"/>
              </a:spcAft>
              <a:buClr>
                <a:srgbClr val="3C3C41"/>
              </a:buClr>
              <a:buSzTx/>
              <a:buFontTx/>
              <a:buNone/>
              <a:tabLst/>
              <a:defRPr/>
            </a:pPr>
            <a:r>
              <a:rPr kumimoji="0" lang="es-ES" sz="1600" b="0" i="0" u="none" strike="noStrike" kern="1200" cap="none" spc="0" normalizeH="0" baseline="0" noProof="0">
                <a:ln>
                  <a:noFill/>
                </a:ln>
                <a:solidFill>
                  <a:srgbClr val="382C2B"/>
                </a:solidFill>
                <a:effectLst/>
                <a:uLnTx/>
                <a:uFillTx/>
                <a:latin typeface="Bogart"/>
                <a:ea typeface="Calibri" panose="020F0502020204030204" pitchFamily="34" charset="0"/>
                <a:cs typeface="Times New Roman" panose="02020603050405020304" pitchFamily="18" charset="0"/>
              </a:rPr>
              <a:t>Alianza de </a:t>
            </a:r>
            <a:r>
              <a:rPr kumimoji="0" lang="es-ES" sz="1600" b="1" i="0" u="none" strike="noStrike" kern="1200" cap="none" spc="0" normalizeH="0" baseline="0" noProof="0">
                <a:ln>
                  <a:noFill/>
                </a:ln>
                <a:solidFill>
                  <a:srgbClr val="382C2B"/>
                </a:solidFill>
                <a:effectLst/>
                <a:uLnTx/>
                <a:uFillTx/>
                <a:latin typeface="Bogart"/>
                <a:ea typeface="Calibri" panose="020F0502020204030204" pitchFamily="34" charset="0"/>
                <a:cs typeface="Times New Roman" panose="02020603050405020304" pitchFamily="18" charset="0"/>
              </a:rPr>
              <a:t>8 </a:t>
            </a:r>
            <a:r>
              <a:rPr kumimoji="0" lang="es-ES" sz="1600" b="1" i="0" u="none" strike="noStrike" kern="1200" cap="none" spc="0" normalizeH="0" baseline="0" noProof="0" err="1">
                <a:ln>
                  <a:noFill/>
                </a:ln>
                <a:solidFill>
                  <a:srgbClr val="382C2B"/>
                </a:solidFill>
                <a:effectLst/>
                <a:uLnTx/>
                <a:uFillTx/>
                <a:latin typeface="Bogart"/>
                <a:ea typeface="Calibri" panose="020F0502020204030204" pitchFamily="34" charset="0"/>
                <a:cs typeface="Times New Roman" panose="02020603050405020304" pitchFamily="18" charset="0"/>
              </a:rPr>
              <a:t>ONGs</a:t>
            </a:r>
            <a:r>
              <a:rPr kumimoji="0" lang="es-ES" sz="1600" b="1" i="0" u="none" strike="noStrike" kern="1200" cap="none" spc="0" normalizeH="0" baseline="0" noProof="0">
                <a:ln>
                  <a:noFill/>
                </a:ln>
                <a:solidFill>
                  <a:srgbClr val="382C2B"/>
                </a:solidFill>
                <a:effectLst/>
                <a:uLnTx/>
                <a:uFillTx/>
                <a:latin typeface="Bogart"/>
                <a:ea typeface="Calibri" panose="020F0502020204030204" pitchFamily="34" charset="0"/>
                <a:cs typeface="Times New Roman" panose="02020603050405020304" pitchFamily="18" charset="0"/>
              </a:rPr>
              <a:t> europeas</a:t>
            </a:r>
            <a:r>
              <a:rPr kumimoji="0" lang="es-ES" sz="1600" b="0" i="0" u="none" strike="noStrike" kern="1200" cap="none" spc="0" normalizeH="0" baseline="0" noProof="0">
                <a:ln>
                  <a:noFill/>
                </a:ln>
                <a:solidFill>
                  <a:srgbClr val="382C2B"/>
                </a:solidFill>
                <a:effectLst/>
                <a:uLnTx/>
                <a:uFillTx/>
                <a:latin typeface="Bogart"/>
                <a:ea typeface="Calibri" panose="020F0502020204030204" pitchFamily="34" charset="0"/>
                <a:cs typeface="Times New Roman" panose="02020603050405020304" pitchFamily="18" charset="0"/>
              </a:rPr>
              <a:t> movidas por los valores europeos como la defensa de los derechos humanos, la solidaridad y la tolerancia.</a:t>
            </a:r>
          </a:p>
          <a:p>
            <a:pPr marL="0" marR="0" lvl="0" indent="0" algn="l" defTabSz="228600" rtl="0" eaLnBrk="1" fontAlgn="auto" latinLnBrk="0" hangingPunct="1">
              <a:lnSpc>
                <a:spcPct val="100000"/>
              </a:lnSpc>
              <a:spcBef>
                <a:spcPts val="0"/>
              </a:spcBef>
              <a:spcAft>
                <a:spcPts val="0"/>
              </a:spcAft>
              <a:buClr>
                <a:srgbClr val="3C3C41"/>
              </a:buClr>
              <a:buSzTx/>
              <a:buFontTx/>
              <a:buNone/>
              <a:tabLst/>
              <a:defRPr/>
            </a:pPr>
            <a:endParaRPr kumimoji="0" lang="es-ES" sz="1600" b="0" i="0" u="none" strike="noStrike" kern="1200" cap="none" spc="0" normalizeH="0" baseline="0" noProof="0">
              <a:ln>
                <a:noFill/>
              </a:ln>
              <a:solidFill>
                <a:srgbClr val="382C2B"/>
              </a:solidFill>
              <a:effectLst/>
              <a:uLnTx/>
              <a:uFillTx/>
              <a:latin typeface="Bogart"/>
              <a:ea typeface="Calibri" panose="020F0502020204030204" pitchFamily="34" charset="0"/>
              <a:cs typeface="Times New Roman" panose="02020603050405020304" pitchFamily="18" charset="0"/>
            </a:endParaRPr>
          </a:p>
          <a:p>
            <a:pPr marL="0" marR="0" lvl="0" indent="0" algn="l" defTabSz="228600" rtl="0" eaLnBrk="1" fontAlgn="auto" latinLnBrk="0" hangingPunct="1">
              <a:lnSpc>
                <a:spcPct val="100000"/>
              </a:lnSpc>
              <a:spcBef>
                <a:spcPts val="0"/>
              </a:spcBef>
              <a:spcAft>
                <a:spcPts val="0"/>
              </a:spcAft>
              <a:buClr>
                <a:srgbClr val="3C3C41"/>
              </a:buClr>
              <a:buSzTx/>
              <a:buFontTx/>
              <a:buNone/>
              <a:tabLst/>
              <a:defRPr/>
            </a:pPr>
            <a:r>
              <a:rPr kumimoji="0" lang="es-ES" sz="1600" b="0" i="0" u="none" strike="noStrike" kern="1200" cap="none" spc="0" normalizeH="0" baseline="0" noProof="0">
                <a:ln>
                  <a:noFill/>
                </a:ln>
                <a:solidFill>
                  <a:srgbClr val="382C2B"/>
                </a:solidFill>
                <a:effectLst/>
                <a:uLnTx/>
                <a:uFillTx/>
                <a:latin typeface="Bogart"/>
                <a:ea typeface="Calibri" panose="020F0502020204030204" pitchFamily="34" charset="0"/>
                <a:cs typeface="Times New Roman" panose="02020603050405020304" pitchFamily="18" charset="0"/>
              </a:rPr>
              <a:t>Presentes en </a:t>
            </a:r>
            <a:r>
              <a:rPr kumimoji="0" lang="es-ES" sz="1600" b="1" i="0" u="none" strike="noStrike" kern="1200" cap="none" spc="0" normalizeH="0" baseline="0" noProof="0">
                <a:ln>
                  <a:noFill/>
                </a:ln>
                <a:solidFill>
                  <a:srgbClr val="382C2B"/>
                </a:solidFill>
                <a:effectLst/>
                <a:uLnTx/>
                <a:uFillTx/>
                <a:latin typeface="Bogart"/>
                <a:ea typeface="Calibri" panose="020F0502020204030204" pitchFamily="34" charset="0"/>
                <a:cs typeface="Times New Roman" panose="02020603050405020304" pitchFamily="18" charset="0"/>
              </a:rPr>
              <a:t>89 países</a:t>
            </a:r>
            <a:r>
              <a:rPr kumimoji="0" lang="es-ES" sz="1600" b="0" i="0" u="none" strike="noStrike" kern="1200" cap="none" spc="0" normalizeH="0" baseline="0" noProof="0">
                <a:ln>
                  <a:noFill/>
                </a:ln>
                <a:solidFill>
                  <a:srgbClr val="382C2B"/>
                </a:solidFill>
                <a:effectLst/>
                <a:uLnTx/>
                <a:uFillTx/>
                <a:latin typeface="Bogart"/>
                <a:ea typeface="Calibri" panose="020F0502020204030204" pitchFamily="34" charset="0"/>
                <a:cs typeface="Times New Roman" panose="02020603050405020304" pitchFamily="18" charset="0"/>
              </a:rPr>
              <a:t>, trabajamos juntos para obtener, de forma más eficiente, mejores resultados y generar un mayor impacto, aumentando la transparencia y rendición de cuentas en nuestros proyectos.</a:t>
            </a:r>
          </a:p>
          <a:p>
            <a:pPr marL="0" marR="0" lvl="0" indent="0" algn="l" defTabSz="228600" rtl="0" eaLnBrk="1" fontAlgn="auto" latinLnBrk="0" hangingPunct="1">
              <a:lnSpc>
                <a:spcPct val="100000"/>
              </a:lnSpc>
              <a:spcBef>
                <a:spcPts val="0"/>
              </a:spcBef>
              <a:spcAft>
                <a:spcPts val="0"/>
              </a:spcAft>
              <a:buClr>
                <a:srgbClr val="3C3C41"/>
              </a:buClr>
              <a:buSzTx/>
              <a:buFontTx/>
              <a:buNone/>
              <a:tabLst/>
              <a:defRPr/>
            </a:pPr>
            <a:endParaRPr kumimoji="0" lang="es-ES" sz="1600" b="0" i="0" u="none" strike="noStrike" kern="1200" cap="none" spc="0" normalizeH="0" baseline="0" noProof="0">
              <a:ln>
                <a:noFill/>
              </a:ln>
              <a:solidFill>
                <a:srgbClr val="382C2B"/>
              </a:solidFill>
              <a:effectLst/>
              <a:uLnTx/>
              <a:uFillTx/>
              <a:latin typeface="Bogart"/>
              <a:ea typeface="Calibri" panose="020F0502020204030204" pitchFamily="34" charset="0"/>
              <a:cs typeface="Times New Roman" panose="02020603050405020304" pitchFamily="18" charset="0"/>
            </a:endParaRPr>
          </a:p>
          <a:p>
            <a:pPr marL="0" marR="0" lvl="0" indent="0" algn="l" defTabSz="228600" rtl="0" eaLnBrk="1" fontAlgn="auto" latinLnBrk="0" hangingPunct="1">
              <a:lnSpc>
                <a:spcPct val="100000"/>
              </a:lnSpc>
              <a:spcBef>
                <a:spcPts val="0"/>
              </a:spcBef>
              <a:spcAft>
                <a:spcPts val="0"/>
              </a:spcAft>
              <a:buClr>
                <a:srgbClr val="3C3C41"/>
              </a:buClr>
              <a:buSzTx/>
              <a:buFontTx/>
              <a:buNone/>
              <a:tabLst/>
              <a:defRPr/>
            </a:pPr>
            <a:r>
              <a:rPr kumimoji="0" lang="es-ES" sz="1600" b="0" i="0" u="none" strike="noStrike" kern="1200" cap="none" spc="0" normalizeH="0" baseline="0" noProof="0">
                <a:ln>
                  <a:noFill/>
                </a:ln>
                <a:solidFill>
                  <a:srgbClr val="382C2B"/>
                </a:solidFill>
                <a:effectLst/>
                <a:uLnTx/>
                <a:uFillTx/>
                <a:latin typeface="Bogart"/>
                <a:ea typeface="Calibri" panose="020F0502020204030204" pitchFamily="34" charset="0"/>
                <a:cs typeface="Times New Roman" panose="02020603050405020304" pitchFamily="18" charset="0"/>
              </a:rPr>
              <a:t>Impactamos de forma positiva en la vida de </a:t>
            </a:r>
            <a:r>
              <a:rPr kumimoji="0" lang="es-ES" sz="1600" b="1" i="0" u="none" strike="noStrike" kern="1200" cap="none" spc="0" normalizeH="0" baseline="0" noProof="0">
                <a:ln>
                  <a:noFill/>
                </a:ln>
                <a:solidFill>
                  <a:srgbClr val="382C2B"/>
                </a:solidFill>
                <a:effectLst/>
                <a:uLnTx/>
                <a:uFillTx/>
                <a:latin typeface="Bogart"/>
                <a:ea typeface="Calibri" panose="020F0502020204030204" pitchFamily="34" charset="0"/>
                <a:cs typeface="Times New Roman" panose="02020603050405020304" pitchFamily="18" charset="0"/>
              </a:rPr>
              <a:t>56 millones de personas</a:t>
            </a:r>
            <a:r>
              <a:rPr kumimoji="0" lang="es-ES" sz="1600" b="0" i="0" u="none" strike="noStrike" kern="1200" cap="none" spc="0" normalizeH="0" baseline="0" noProof="0">
                <a:ln>
                  <a:noFill/>
                </a:ln>
                <a:solidFill>
                  <a:srgbClr val="382C2B"/>
                </a:solidFill>
                <a:effectLst/>
                <a:uLnTx/>
                <a:uFillTx/>
                <a:latin typeface="Bogart"/>
                <a:ea typeface="Calibri" panose="020F0502020204030204" pitchFamily="34" charset="0"/>
                <a:cs typeface="Times New Roman" panose="02020603050405020304" pitchFamily="18" charset="0"/>
              </a:rPr>
              <a:t> gracias a esta alianza que nos permite disponer de una mejor infraestructura, generar conocimiento compartido y tener un mayor alcance. Juntas destinamos</a:t>
            </a:r>
            <a:r>
              <a:rPr kumimoji="0" lang="es-ES" sz="1600" b="1" i="0" u="none" strike="noStrike" kern="1200" cap="none" spc="0" normalizeH="0" baseline="0" noProof="0">
                <a:ln>
                  <a:noFill/>
                </a:ln>
                <a:solidFill>
                  <a:srgbClr val="382C2B"/>
                </a:solidFill>
                <a:effectLst/>
                <a:uLnTx/>
                <a:uFillTx/>
                <a:latin typeface="Bogart"/>
                <a:ea typeface="Calibri" panose="020F0502020204030204" pitchFamily="34" charset="0"/>
                <a:cs typeface="Times New Roman" panose="02020603050405020304" pitchFamily="18" charset="0"/>
              </a:rPr>
              <a:t> 1.018 millones de euros</a:t>
            </a:r>
            <a:r>
              <a:rPr kumimoji="0" lang="es-ES" sz="1600" b="0" i="0" u="none" strike="noStrike" kern="1200" cap="none" spc="0" normalizeH="0" baseline="0" noProof="0">
                <a:ln>
                  <a:noFill/>
                </a:ln>
                <a:solidFill>
                  <a:srgbClr val="382C2B"/>
                </a:solidFill>
                <a:effectLst/>
                <a:uLnTx/>
                <a:uFillTx/>
                <a:latin typeface="Bogart"/>
                <a:ea typeface="Calibri" panose="020F0502020204030204" pitchFamily="34" charset="0"/>
                <a:cs typeface="Times New Roman" panose="02020603050405020304" pitchFamily="18" charset="0"/>
              </a:rPr>
              <a:t> a proyectos que buscan la reducción de la pobreza, contribuir a la resiliencia de las comunidades, dar una respuesta efectiva antes emergencias humanitarias  e influir en las políticas europeas de cooperación al desarrollo y asistencia humanitaria</a:t>
            </a:r>
            <a:r>
              <a:rPr kumimoji="0" lang="en-US" sz="1600" b="0" i="0" u="none" strike="noStrike" kern="1200" cap="none" spc="0" normalizeH="0" baseline="0" noProof="0">
                <a:ln>
                  <a:noFill/>
                </a:ln>
                <a:solidFill>
                  <a:srgbClr val="382C2B"/>
                </a:solidFill>
                <a:effectLst/>
                <a:uLnTx/>
                <a:uFillTx/>
                <a:latin typeface="Bogart"/>
                <a:ea typeface="Calibri" panose="020F0502020204030204" pitchFamily="34" charset="0"/>
                <a:cs typeface="Times New Roman" panose="02020603050405020304" pitchFamily="18" charset="0"/>
              </a:rPr>
              <a:t>. </a:t>
            </a:r>
          </a:p>
        </p:txBody>
      </p:sp>
      <p:pic>
        <p:nvPicPr>
          <p:cNvPr id="14" name="Imagen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68572" y="112916"/>
            <a:ext cx="6660000" cy="6660000"/>
          </a:xfrm>
          <a:prstGeom prst="rect">
            <a:avLst/>
          </a:prstGeom>
          <a:effectLst/>
        </p:spPr>
      </p:pic>
      <p:sp>
        <p:nvSpPr>
          <p:cNvPr id="15" name="Elipse 14"/>
          <p:cNvSpPr/>
          <p:nvPr/>
        </p:nvSpPr>
        <p:spPr>
          <a:xfrm>
            <a:off x="-1970518" y="-109225"/>
            <a:ext cx="7063894" cy="7063894"/>
          </a:xfrm>
          <a:prstGeom prst="ellipse">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s-ES" sz="900" b="0" i="0" u="none" strike="noStrike" kern="1200" cap="none" spc="0" normalizeH="0" baseline="0" noProof="0">
              <a:ln>
                <a:noFill/>
              </a:ln>
              <a:solidFill>
                <a:srgbClr val="FFFFFF"/>
              </a:solidFill>
              <a:effectLst/>
              <a:uLnTx/>
              <a:uFillTx/>
              <a:latin typeface="Bogart"/>
              <a:ea typeface="+mn-ea"/>
              <a:cs typeface="+mn-cs"/>
            </a:endParaRPr>
          </a:p>
        </p:txBody>
      </p:sp>
      <p:pic>
        <p:nvPicPr>
          <p:cNvPr id="18" name="Imagen 17"/>
          <p:cNvPicPr>
            <a:picLocks noChangeAspect="1"/>
          </p:cNvPicPr>
          <p:nvPr/>
        </p:nvPicPr>
        <p:blipFill>
          <a:blip r:embed="rId3"/>
          <a:stretch>
            <a:fillRect/>
          </a:stretch>
        </p:blipFill>
        <p:spPr>
          <a:xfrm>
            <a:off x="533400" y="2931708"/>
            <a:ext cx="2841927" cy="982027"/>
          </a:xfrm>
          <a:prstGeom prst="rect">
            <a:avLst/>
          </a:prstGeom>
          <a:effectLst>
            <a:outerShdw blurRad="1155700" algn="tl" rotWithShape="0">
              <a:schemeClr val="bg1"/>
            </a:outerShdw>
          </a:effectLst>
        </p:spPr>
      </p:pic>
    </p:spTree>
    <p:extLst>
      <p:ext uri="{BB962C8B-B14F-4D97-AF65-F5344CB8AC3E}">
        <p14:creationId xmlns:p14="http://schemas.microsoft.com/office/powerpoint/2010/main" val="1568849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533400" y="558108"/>
            <a:ext cx="11107738" cy="979069"/>
          </a:xfrm>
          <a:prstGeom prst="rect">
            <a:avLst/>
          </a:prstGeom>
          <a:noFill/>
        </p:spPr>
        <p:txBody>
          <a:bodyPr wrap="square" lIns="0" tIns="0" rIns="0" bIns="360000" rtlCol="0">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s-ES" sz="4000" b="0" i="0" u="none" strike="noStrike" kern="1200" cap="none" spc="0" normalizeH="0" baseline="0" noProof="0">
                <a:ln>
                  <a:noFill/>
                </a:ln>
                <a:solidFill>
                  <a:srgbClr val="382F2D"/>
                </a:solidFill>
                <a:effectLst/>
                <a:uLnTx/>
                <a:uFillTx/>
                <a:latin typeface="Bogart"/>
                <a:ea typeface="+mn-ea"/>
                <a:cs typeface="+mn-cs"/>
              </a:rPr>
              <a:t>Transparencia y rendición de cuentas</a:t>
            </a:r>
          </a:p>
        </p:txBody>
      </p:sp>
      <p:sp>
        <p:nvSpPr>
          <p:cNvPr id="10" name="CuadroTexto 9"/>
          <p:cNvSpPr txBox="1"/>
          <p:nvPr/>
        </p:nvSpPr>
        <p:spPr>
          <a:xfrm>
            <a:off x="3534770" y="1539424"/>
            <a:ext cx="8106368" cy="2062103"/>
          </a:xfrm>
          <a:prstGeom prst="rect">
            <a:avLst/>
          </a:prstGeom>
          <a:noFill/>
        </p:spPr>
        <p:txBody>
          <a:bodyPr wrap="square" numCol="1" spcCol="36000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82C2B"/>
                </a:solidFill>
                <a:effectLst/>
                <a:uLnTx/>
                <a:uFillTx/>
                <a:latin typeface="Bogart"/>
                <a:ea typeface="+mn-ea"/>
                <a:cs typeface="+mn-cs"/>
              </a:rPr>
              <a:t>La</a:t>
            </a:r>
            <a:r>
              <a:rPr kumimoji="0" lang="en-US" sz="1600" b="1" i="0" u="none" strike="noStrike" kern="1200" cap="none" spc="0" normalizeH="0" baseline="0" noProof="0">
                <a:ln>
                  <a:noFill/>
                </a:ln>
                <a:solidFill>
                  <a:srgbClr val="382C2B"/>
                </a:solidFill>
                <a:effectLst/>
                <a:uLnTx/>
                <a:uFillTx/>
                <a:latin typeface="Bogart"/>
                <a:ea typeface="+mn-ea"/>
                <a:cs typeface="+mn-cs"/>
              </a:rPr>
              <a:t> </a:t>
            </a:r>
            <a:r>
              <a:rPr kumimoji="0" lang="en-US" sz="1600" b="1" i="0" u="none" strike="noStrike" kern="1200" cap="none" spc="0" normalizeH="0" baseline="0" noProof="0" err="1">
                <a:ln>
                  <a:noFill/>
                </a:ln>
                <a:solidFill>
                  <a:srgbClr val="382C2B"/>
                </a:solidFill>
                <a:effectLst/>
                <a:uLnTx/>
                <a:uFillTx/>
                <a:latin typeface="Bogart"/>
                <a:ea typeface="+mn-ea"/>
                <a:cs typeface="+mn-cs"/>
              </a:rPr>
              <a:t>Transparencia</a:t>
            </a:r>
            <a:r>
              <a:rPr kumimoji="0" lang="en-US" sz="1600" b="0" i="0" u="none" strike="noStrike" kern="1200" cap="none" spc="0" normalizeH="0" baseline="0" noProof="0">
                <a:ln>
                  <a:noFill/>
                </a:ln>
                <a:solidFill>
                  <a:srgbClr val="382C2B"/>
                </a:solidFill>
                <a:effectLst/>
                <a:uLnTx/>
                <a:uFillTx/>
                <a:latin typeface="Bogart"/>
                <a:ea typeface="+mn-ea"/>
                <a:cs typeface="+mn-cs"/>
              </a:rPr>
              <a:t> </a:t>
            </a:r>
            <a:r>
              <a:rPr kumimoji="0" lang="es-ES" sz="1600" b="0" i="0" u="none" strike="noStrike" kern="1200" cap="none" spc="0" normalizeH="0" baseline="0" noProof="0">
                <a:ln>
                  <a:noFill/>
                </a:ln>
                <a:solidFill>
                  <a:srgbClr val="382C2B"/>
                </a:solidFill>
                <a:effectLst/>
                <a:uLnTx/>
                <a:uFillTx/>
                <a:latin typeface="Bogart"/>
                <a:ea typeface="+mn-ea"/>
                <a:cs typeface="+mn-cs"/>
              </a:rPr>
              <a:t>es el principio básico que rige nuestra gestión interna, asegurando las buenas prácticas y promoviendo la eficiencia y eficacia en el logro de los objetivos de nuestra misión.</a:t>
            </a:r>
          </a:p>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a:ln>
                <a:noFill/>
              </a:ln>
              <a:solidFill>
                <a:srgbClr val="382C2B"/>
              </a:solidFill>
              <a:effectLst/>
              <a:uLnTx/>
              <a:uFillTx/>
              <a:latin typeface="Bogart"/>
              <a:ea typeface="+mn-ea"/>
              <a:cs typeface="+mn-cs"/>
            </a:endParaRP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err="1">
                <a:ln>
                  <a:noFill/>
                </a:ln>
                <a:solidFill>
                  <a:srgbClr val="382C2B"/>
                </a:solidFill>
                <a:effectLst/>
                <a:uLnTx/>
                <a:uFillTx/>
                <a:latin typeface="Bogart"/>
                <a:ea typeface="+mn-ea"/>
                <a:cs typeface="+mn-cs"/>
              </a:rPr>
              <a:t>Somos</a:t>
            </a:r>
            <a:r>
              <a:rPr kumimoji="0" lang="en-US" sz="1600" b="0" i="0" u="none" strike="noStrike" kern="1200" cap="none" spc="0" normalizeH="0" baseline="0" noProof="0">
                <a:ln>
                  <a:noFill/>
                </a:ln>
                <a:solidFill>
                  <a:srgbClr val="382C2B"/>
                </a:solidFill>
                <a:effectLst/>
                <a:uLnTx/>
                <a:uFillTx/>
                <a:latin typeface="Bogart"/>
                <a:ea typeface="+mn-ea"/>
                <a:cs typeface="+mn-cs"/>
              </a:rPr>
              <a:t> </a:t>
            </a:r>
            <a:r>
              <a:rPr kumimoji="0" lang="en-US" sz="1600" b="1" i="0" u="none" strike="noStrike" kern="1200" cap="none" spc="0" normalizeH="0" baseline="0" noProof="0" err="1">
                <a:ln>
                  <a:noFill/>
                </a:ln>
                <a:solidFill>
                  <a:srgbClr val="382C2B"/>
                </a:solidFill>
                <a:effectLst/>
                <a:uLnTx/>
                <a:uFillTx/>
                <a:latin typeface="Bogart"/>
                <a:ea typeface="+mn-ea"/>
                <a:cs typeface="+mn-cs"/>
              </a:rPr>
              <a:t>miembro</a:t>
            </a:r>
            <a:r>
              <a:rPr kumimoji="0" lang="en-US" sz="1600" b="1" i="0" u="none" strike="noStrike" kern="1200" cap="none" spc="0" normalizeH="0" baseline="0" noProof="0">
                <a:ln>
                  <a:noFill/>
                </a:ln>
                <a:solidFill>
                  <a:srgbClr val="382C2B"/>
                </a:solidFill>
                <a:effectLst/>
                <a:uLnTx/>
                <a:uFillTx/>
                <a:latin typeface="Bogart"/>
                <a:ea typeface="+mn-ea"/>
                <a:cs typeface="+mn-cs"/>
              </a:rPr>
              <a:t> de honor de la World Compliance Association </a:t>
            </a:r>
            <a:r>
              <a:rPr kumimoji="0" lang="es-ES" sz="1600" b="0" i="0" u="none" strike="noStrike" kern="1200" cap="none" spc="0" normalizeH="0" baseline="0" noProof="0">
                <a:ln>
                  <a:noFill/>
                </a:ln>
                <a:solidFill>
                  <a:srgbClr val="382C2B"/>
                </a:solidFill>
                <a:effectLst/>
                <a:uLnTx/>
                <a:uFillTx/>
                <a:latin typeface="Bogart"/>
                <a:ea typeface="+mn-ea"/>
                <a:cs typeface="+mn-cs"/>
              </a:rPr>
              <a:t>con el fin de promover y visibilizar nuestro esfuerzo por integrar en nuestro modelo de gestión mecanismos de seguimiento de los riesgos a los que estamos expuestos, con el fin último de buscar </a:t>
            </a:r>
            <a:r>
              <a:rPr kumimoji="0" lang="es-ES" sz="1600" b="1" i="0" u="none" strike="noStrike" kern="1200" cap="none" spc="0" normalizeH="0" baseline="0" noProof="0">
                <a:ln>
                  <a:noFill/>
                </a:ln>
                <a:solidFill>
                  <a:srgbClr val="382C2B"/>
                </a:solidFill>
                <a:effectLst/>
                <a:uLnTx/>
                <a:uFillTx/>
                <a:latin typeface="Bogart"/>
                <a:ea typeface="+mn-ea"/>
                <a:cs typeface="+mn-cs"/>
              </a:rPr>
              <a:t>la máxima calidad en nuestra intervención</a:t>
            </a:r>
            <a:r>
              <a:rPr kumimoji="0" lang="es-ES" sz="1600" b="0" i="0" u="none" strike="noStrike" kern="1200" cap="none" spc="0" normalizeH="0" baseline="0" noProof="0">
                <a:ln>
                  <a:noFill/>
                </a:ln>
                <a:solidFill>
                  <a:srgbClr val="382C2B"/>
                </a:solidFill>
                <a:effectLst/>
                <a:uLnTx/>
                <a:uFillTx/>
                <a:latin typeface="Bogart"/>
                <a:ea typeface="+mn-ea"/>
                <a:cs typeface="+mn-cs"/>
              </a:rPr>
              <a:t>.</a:t>
            </a:r>
            <a:r>
              <a:rPr kumimoji="0" lang="en-US" sz="1600" b="0" i="0" u="none" strike="noStrike" kern="1200" cap="none" spc="0" normalizeH="0" baseline="0" noProof="0">
                <a:ln>
                  <a:noFill/>
                </a:ln>
                <a:solidFill>
                  <a:srgbClr val="382C2B"/>
                </a:solidFill>
                <a:effectLst/>
                <a:uLnTx/>
                <a:uFillTx/>
                <a:latin typeface="Bogart"/>
                <a:ea typeface="+mn-ea"/>
                <a:cs typeface="+mn-cs"/>
              </a:rPr>
              <a:t> </a:t>
            </a:r>
          </a:p>
        </p:txBody>
      </p:sp>
      <p:pic>
        <p:nvPicPr>
          <p:cNvPr id="2" name="Imagen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2734" y="1537177"/>
            <a:ext cx="1818129" cy="1818129"/>
          </a:xfrm>
          <a:prstGeom prst="rect">
            <a:avLst/>
          </a:prstGeom>
        </p:spPr>
      </p:pic>
      <p:pic>
        <p:nvPicPr>
          <p:cNvPr id="79" name="Imagen 78" descr="Imagen en blanco y negro&#10;&#10;Descripción generada automáticamente con confianza media">
            <a:extLst>
              <a:ext uri="{FF2B5EF4-FFF2-40B4-BE49-F238E27FC236}">
                <a16:creationId xmlns:a16="http://schemas.microsoft.com/office/drawing/2014/main" id="{15AEF97B-CC93-A04E-8866-22C4D0A35C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77478" y="6010899"/>
            <a:ext cx="1422493" cy="1111250"/>
          </a:xfrm>
          <a:prstGeom prst="rect">
            <a:avLst/>
          </a:prstGeom>
        </p:spPr>
      </p:pic>
      <p:pic>
        <p:nvPicPr>
          <p:cNvPr id="81" name="Imagen 80" descr="Gráfico&#10;&#10;Descripción generada automáticamente">
            <a:extLst>
              <a:ext uri="{FF2B5EF4-FFF2-40B4-BE49-F238E27FC236}">
                <a16:creationId xmlns:a16="http://schemas.microsoft.com/office/drawing/2014/main" id="{FEB1C68E-C135-1646-9CF9-6845D01E22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88897" y="6425565"/>
            <a:ext cx="304482" cy="314960"/>
          </a:xfrm>
          <a:prstGeom prst="rect">
            <a:avLst/>
          </a:prstGeom>
        </p:spPr>
      </p:pic>
      <p:sp>
        <p:nvSpPr>
          <p:cNvPr id="4" name="CuadroTexto 3">
            <a:extLst>
              <a:ext uri="{FF2B5EF4-FFF2-40B4-BE49-F238E27FC236}">
                <a16:creationId xmlns:a16="http://schemas.microsoft.com/office/drawing/2014/main" id="{E2B725D7-91CD-BECA-6E25-09C4D17857CE}"/>
              </a:ext>
            </a:extLst>
          </p:cNvPr>
          <p:cNvSpPr txBox="1"/>
          <p:nvPr/>
        </p:nvSpPr>
        <p:spPr>
          <a:xfrm>
            <a:off x="811133" y="5229599"/>
            <a:ext cx="3409249" cy="523220"/>
          </a:xfrm>
          <a:prstGeom prst="rect">
            <a:avLst/>
          </a:prstGeom>
          <a:solidFill>
            <a:schemeClr val="accent2"/>
          </a:solidFill>
          <a:ln w="12700">
            <a:noFill/>
          </a:ln>
        </p:spPr>
        <p:txBody>
          <a:bodyPr wrap="square" rtlCol="0" anchor="ctr">
            <a:noAutofit/>
          </a:bodyPr>
          <a:lstStyle/>
          <a:p>
            <a:pPr algn="ctr"/>
            <a:r>
              <a:rPr lang="es-ES" sz="1400"/>
              <a:t>Nuestras cuentas son auditadas por</a:t>
            </a:r>
          </a:p>
        </p:txBody>
      </p:sp>
      <p:sp>
        <p:nvSpPr>
          <p:cNvPr id="5" name="CuadroTexto 4">
            <a:extLst>
              <a:ext uri="{FF2B5EF4-FFF2-40B4-BE49-F238E27FC236}">
                <a16:creationId xmlns:a16="http://schemas.microsoft.com/office/drawing/2014/main" id="{90D2ECDE-98D8-BA60-892C-E525F9A10F36}"/>
              </a:ext>
            </a:extLst>
          </p:cNvPr>
          <p:cNvSpPr txBox="1"/>
          <p:nvPr/>
        </p:nvSpPr>
        <p:spPr>
          <a:xfrm>
            <a:off x="4361133" y="5221708"/>
            <a:ext cx="3409249" cy="523220"/>
          </a:xfrm>
          <a:prstGeom prst="rect">
            <a:avLst/>
          </a:prstGeom>
          <a:solidFill>
            <a:schemeClr val="accent2"/>
          </a:solidFill>
          <a:ln w="12700">
            <a:noFill/>
          </a:ln>
        </p:spPr>
        <p:txBody>
          <a:bodyPr wrap="square" rtlCol="0">
            <a:noAutofit/>
          </a:bodyPr>
          <a:lstStyle/>
          <a:p>
            <a:pPr algn="ctr"/>
            <a:r>
              <a:rPr lang="es-ES" sz="1400"/>
              <a:t>Nuestras cuentas auditadas son depositadas en el Protectorado</a:t>
            </a:r>
          </a:p>
        </p:txBody>
      </p:sp>
      <p:sp>
        <p:nvSpPr>
          <p:cNvPr id="6" name="CuadroTexto 5">
            <a:extLst>
              <a:ext uri="{FF2B5EF4-FFF2-40B4-BE49-F238E27FC236}">
                <a16:creationId xmlns:a16="http://schemas.microsoft.com/office/drawing/2014/main" id="{5DB61709-C695-411D-C8F2-47D8C2A4F581}"/>
              </a:ext>
            </a:extLst>
          </p:cNvPr>
          <p:cNvSpPr txBox="1"/>
          <p:nvPr/>
        </p:nvSpPr>
        <p:spPr>
          <a:xfrm>
            <a:off x="7971620" y="5221708"/>
            <a:ext cx="3409249" cy="523220"/>
          </a:xfrm>
          <a:prstGeom prst="rect">
            <a:avLst/>
          </a:prstGeom>
          <a:solidFill>
            <a:schemeClr val="accent2"/>
          </a:solidFill>
          <a:ln w="12700">
            <a:noFill/>
          </a:ln>
        </p:spPr>
        <p:txBody>
          <a:bodyPr wrap="square" rtlCol="0" anchor="ctr">
            <a:noAutofit/>
          </a:bodyPr>
          <a:lstStyle/>
          <a:p>
            <a:pPr algn="ctr"/>
            <a:r>
              <a:rPr lang="es-ES" sz="1400"/>
              <a:t>También rendimos cuentas a</a:t>
            </a:r>
          </a:p>
        </p:txBody>
      </p:sp>
      <p:pic>
        <p:nvPicPr>
          <p:cNvPr id="7" name="Imagen 6">
            <a:extLst>
              <a:ext uri="{FF2B5EF4-FFF2-40B4-BE49-F238E27FC236}">
                <a16:creationId xmlns:a16="http://schemas.microsoft.com/office/drawing/2014/main" id="{403C9EC5-0EE9-FA27-2138-043018C5AF8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96645" y="5940527"/>
            <a:ext cx="1569562" cy="718730"/>
          </a:xfrm>
          <a:prstGeom prst="rect">
            <a:avLst/>
          </a:prstGeom>
        </p:spPr>
      </p:pic>
      <p:pic>
        <p:nvPicPr>
          <p:cNvPr id="8" name="Imagen 7">
            <a:extLst>
              <a:ext uri="{FF2B5EF4-FFF2-40B4-BE49-F238E27FC236}">
                <a16:creationId xmlns:a16="http://schemas.microsoft.com/office/drawing/2014/main" id="{16F5EF9C-9053-07AE-503D-F2D1B3D93C7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74876" y="6006337"/>
            <a:ext cx="2981761" cy="547670"/>
          </a:xfrm>
          <a:prstGeom prst="rect">
            <a:avLst/>
          </a:prstGeom>
        </p:spPr>
      </p:pic>
      <p:pic>
        <p:nvPicPr>
          <p:cNvPr id="9" name="Imagen 8">
            <a:extLst>
              <a:ext uri="{FF2B5EF4-FFF2-40B4-BE49-F238E27FC236}">
                <a16:creationId xmlns:a16="http://schemas.microsoft.com/office/drawing/2014/main" id="{45AE1284-D9C4-7D69-D522-C558D1C4B54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91631" y="6115991"/>
            <a:ext cx="603061" cy="339693"/>
          </a:xfrm>
          <a:prstGeom prst="rect">
            <a:avLst/>
          </a:prstGeom>
        </p:spPr>
      </p:pic>
      <p:pic>
        <p:nvPicPr>
          <p:cNvPr id="11" name="Imagen 10">
            <a:extLst>
              <a:ext uri="{FF2B5EF4-FFF2-40B4-BE49-F238E27FC236}">
                <a16:creationId xmlns:a16="http://schemas.microsoft.com/office/drawing/2014/main" id="{92FFBE6A-9B58-A0BC-7FB3-882BFDAF40F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745222" y="6079149"/>
            <a:ext cx="591223" cy="413376"/>
          </a:xfrm>
          <a:prstGeom prst="rect">
            <a:avLst/>
          </a:prstGeom>
        </p:spPr>
      </p:pic>
      <p:pic>
        <p:nvPicPr>
          <p:cNvPr id="12" name="Imagen 11">
            <a:extLst>
              <a:ext uri="{FF2B5EF4-FFF2-40B4-BE49-F238E27FC236}">
                <a16:creationId xmlns:a16="http://schemas.microsoft.com/office/drawing/2014/main" id="{929D3FE6-B80B-D8E5-9497-FDE2F8D8974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486975" y="6130543"/>
            <a:ext cx="1023115" cy="310589"/>
          </a:xfrm>
          <a:prstGeom prst="rect">
            <a:avLst/>
          </a:prstGeom>
        </p:spPr>
      </p:pic>
      <p:pic>
        <p:nvPicPr>
          <p:cNvPr id="13" name="Imagen 12">
            <a:extLst>
              <a:ext uri="{FF2B5EF4-FFF2-40B4-BE49-F238E27FC236}">
                <a16:creationId xmlns:a16="http://schemas.microsoft.com/office/drawing/2014/main" id="{C71D5921-FFF4-1944-A495-D9A3903B4AD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660621" y="6121270"/>
            <a:ext cx="720247" cy="329134"/>
          </a:xfrm>
          <a:prstGeom prst="rect">
            <a:avLst/>
          </a:prstGeom>
        </p:spPr>
      </p:pic>
      <p:pic>
        <p:nvPicPr>
          <p:cNvPr id="14" name="Imagen 13">
            <a:extLst>
              <a:ext uri="{FF2B5EF4-FFF2-40B4-BE49-F238E27FC236}">
                <a16:creationId xmlns:a16="http://schemas.microsoft.com/office/drawing/2014/main" id="{4166CCDA-C17B-E19F-59A5-04744AF37634}"/>
              </a:ext>
            </a:extLst>
          </p:cNvPr>
          <p:cNvPicPr>
            <a:picLocks noChangeAspect="1"/>
          </p:cNvPicPr>
          <p:nvPr/>
        </p:nvPicPr>
        <p:blipFill>
          <a:blip r:embed="rId11"/>
          <a:stretch>
            <a:fillRect/>
          </a:stretch>
        </p:blipFill>
        <p:spPr>
          <a:xfrm>
            <a:off x="6678367" y="4106953"/>
            <a:ext cx="4305673" cy="754445"/>
          </a:xfrm>
          <a:prstGeom prst="rect">
            <a:avLst/>
          </a:prstGeom>
        </p:spPr>
      </p:pic>
      <p:pic>
        <p:nvPicPr>
          <p:cNvPr id="15" name="Imagen 14">
            <a:extLst>
              <a:ext uri="{FF2B5EF4-FFF2-40B4-BE49-F238E27FC236}">
                <a16:creationId xmlns:a16="http://schemas.microsoft.com/office/drawing/2014/main" id="{39068295-97C4-6032-E2CB-E55189FAE98A}"/>
              </a:ext>
            </a:extLst>
          </p:cNvPr>
          <p:cNvPicPr>
            <a:picLocks noChangeAspect="1"/>
          </p:cNvPicPr>
          <p:nvPr/>
        </p:nvPicPr>
        <p:blipFill>
          <a:blip r:embed="rId12"/>
          <a:stretch>
            <a:fillRect/>
          </a:stretch>
        </p:blipFill>
        <p:spPr>
          <a:xfrm>
            <a:off x="1793449" y="4054670"/>
            <a:ext cx="3482642" cy="1005927"/>
          </a:xfrm>
          <a:prstGeom prst="rect">
            <a:avLst/>
          </a:prstGeom>
        </p:spPr>
      </p:pic>
      <p:sp>
        <p:nvSpPr>
          <p:cNvPr id="16" name="CuadroTexto 15">
            <a:extLst>
              <a:ext uri="{FF2B5EF4-FFF2-40B4-BE49-F238E27FC236}">
                <a16:creationId xmlns:a16="http://schemas.microsoft.com/office/drawing/2014/main" id="{4FA8EE46-9CD7-220E-9766-80EB964E41A5}"/>
              </a:ext>
            </a:extLst>
          </p:cNvPr>
          <p:cNvSpPr txBox="1"/>
          <p:nvPr/>
        </p:nvSpPr>
        <p:spPr>
          <a:xfrm>
            <a:off x="1696645" y="3601526"/>
            <a:ext cx="3409249" cy="360343"/>
          </a:xfrm>
          <a:prstGeom prst="rect">
            <a:avLst/>
          </a:prstGeom>
          <a:solidFill>
            <a:schemeClr val="accent2"/>
          </a:solidFill>
          <a:ln w="12700">
            <a:noFill/>
          </a:ln>
        </p:spPr>
        <p:txBody>
          <a:bodyPr wrap="square" rtlCol="0" anchor="ctr">
            <a:noAutofit/>
          </a:bodyPr>
          <a:lstStyle/>
          <a:p>
            <a:pPr algn="ctr"/>
            <a:r>
              <a:rPr lang="es-GT" sz="1400" b="0" i="0">
                <a:solidFill>
                  <a:srgbClr val="252525"/>
                </a:solidFill>
                <a:effectLst/>
                <a:latin typeface="Bogart Regular"/>
              </a:rPr>
              <a:t>Somos transparentes. Nos avalan:</a:t>
            </a:r>
            <a:endParaRPr lang="es-ES" sz="1400"/>
          </a:p>
        </p:txBody>
      </p:sp>
      <p:sp>
        <p:nvSpPr>
          <p:cNvPr id="17" name="CuadroTexto 16">
            <a:extLst>
              <a:ext uri="{FF2B5EF4-FFF2-40B4-BE49-F238E27FC236}">
                <a16:creationId xmlns:a16="http://schemas.microsoft.com/office/drawing/2014/main" id="{6AA34737-C2F2-35BB-78AE-29B0415270EB}"/>
              </a:ext>
            </a:extLst>
          </p:cNvPr>
          <p:cNvSpPr txBox="1"/>
          <p:nvPr/>
        </p:nvSpPr>
        <p:spPr>
          <a:xfrm>
            <a:off x="7124206" y="3590160"/>
            <a:ext cx="3409249" cy="360343"/>
          </a:xfrm>
          <a:prstGeom prst="rect">
            <a:avLst/>
          </a:prstGeom>
          <a:solidFill>
            <a:schemeClr val="accent2"/>
          </a:solidFill>
          <a:ln w="12700">
            <a:noFill/>
          </a:ln>
        </p:spPr>
        <p:txBody>
          <a:bodyPr wrap="square" rtlCol="0" anchor="ctr">
            <a:noAutofit/>
          </a:bodyPr>
          <a:lstStyle/>
          <a:p>
            <a:pPr algn="ctr"/>
            <a:r>
              <a:rPr lang="es-GT" sz="1400" b="0" i="0">
                <a:solidFill>
                  <a:srgbClr val="252525"/>
                </a:solidFill>
                <a:effectLst/>
                <a:latin typeface="Bogart Regular"/>
              </a:rPr>
              <a:t>Somos miembros de:</a:t>
            </a:r>
            <a:endParaRPr lang="es-ES" sz="1400"/>
          </a:p>
        </p:txBody>
      </p:sp>
    </p:spTree>
    <p:extLst>
      <p:ext uri="{BB962C8B-B14F-4D97-AF65-F5344CB8AC3E}">
        <p14:creationId xmlns:p14="http://schemas.microsoft.com/office/powerpoint/2010/main" val="73930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9FDACAD7-ED6D-0C41-ADFC-F2C4E06C2527}"/>
              </a:ext>
            </a:extLst>
          </p:cNvPr>
          <p:cNvSpPr/>
          <p:nvPr/>
        </p:nvSpPr>
        <p:spPr>
          <a:xfrm>
            <a:off x="-7090" y="4998"/>
            <a:ext cx="12191207" cy="6840301"/>
          </a:xfrm>
          <a:prstGeom prst="rect">
            <a:avLst/>
          </a:prstGeom>
          <a:solidFill>
            <a:srgbClr val="FC7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900">
              <a:solidFill>
                <a:srgbClr val="402015"/>
              </a:solidFill>
            </a:endParaRPr>
          </a:p>
        </p:txBody>
      </p:sp>
      <p:pic>
        <p:nvPicPr>
          <p:cNvPr id="6" name="Imagen 5" descr="Imagen en blanco y negro&#10;&#10;Descripción generada automáticamente con confianza media">
            <a:extLst>
              <a:ext uri="{FF2B5EF4-FFF2-40B4-BE49-F238E27FC236}">
                <a16:creationId xmlns:a16="http://schemas.microsoft.com/office/drawing/2014/main" id="{6CF99457-0B3B-0D47-A7AA-538A46BBD21E}"/>
              </a:ext>
            </a:extLst>
          </p:cNvPr>
          <p:cNvPicPr>
            <a:picLocks noChangeAspect="1"/>
          </p:cNvPicPr>
          <p:nvPr/>
        </p:nvPicPr>
        <p:blipFill>
          <a:blip r:embed="rId2"/>
          <a:stretch>
            <a:fillRect/>
          </a:stretch>
        </p:blipFill>
        <p:spPr>
          <a:xfrm rot="2198685">
            <a:off x="8057313" y="-121118"/>
            <a:ext cx="3586571" cy="2023194"/>
          </a:xfrm>
          <a:prstGeom prst="rect">
            <a:avLst/>
          </a:prstGeom>
        </p:spPr>
      </p:pic>
      <p:pic>
        <p:nvPicPr>
          <p:cNvPr id="11" name="Imagen 10" descr="Dibujo de un árbol&#10;&#10;Descripción generada automáticamente con confianza baja">
            <a:extLst>
              <a:ext uri="{FF2B5EF4-FFF2-40B4-BE49-F238E27FC236}">
                <a16:creationId xmlns:a16="http://schemas.microsoft.com/office/drawing/2014/main" id="{4F6B185F-66B1-5D4E-8FD3-E2054CC66743}"/>
              </a:ext>
            </a:extLst>
          </p:cNvPr>
          <p:cNvPicPr>
            <a:picLocks noChangeAspect="1"/>
          </p:cNvPicPr>
          <p:nvPr/>
        </p:nvPicPr>
        <p:blipFill>
          <a:blip r:embed="rId3"/>
          <a:stretch>
            <a:fillRect/>
          </a:stretch>
        </p:blipFill>
        <p:spPr>
          <a:xfrm>
            <a:off x="62923" y="402069"/>
            <a:ext cx="647700" cy="476250"/>
          </a:xfrm>
          <a:prstGeom prst="rect">
            <a:avLst/>
          </a:prstGeom>
        </p:spPr>
      </p:pic>
      <p:sp>
        <p:nvSpPr>
          <p:cNvPr id="3" name="Marcador de texto 2">
            <a:extLst>
              <a:ext uri="{FF2B5EF4-FFF2-40B4-BE49-F238E27FC236}">
                <a16:creationId xmlns:a16="http://schemas.microsoft.com/office/drawing/2014/main" id="{119F2898-EA0B-3142-8649-142E46EBDC56}"/>
              </a:ext>
            </a:extLst>
          </p:cNvPr>
          <p:cNvSpPr>
            <a:spLocks noGrp="1"/>
          </p:cNvSpPr>
          <p:nvPr>
            <p:ph type="body" sz="quarter" idx="10"/>
          </p:nvPr>
        </p:nvSpPr>
        <p:spPr>
          <a:xfrm>
            <a:off x="9026432" y="3763964"/>
            <a:ext cx="2656452" cy="385636"/>
          </a:xfrm>
        </p:spPr>
        <p:txBody>
          <a:bodyPr/>
          <a:lstStyle/>
          <a:p>
            <a:pPr algn="r"/>
            <a:r>
              <a:rPr lang="es-ES" sz="3200">
                <a:solidFill>
                  <a:srgbClr val="382C2B"/>
                </a:solidFill>
                <a:latin typeface="Bogart" panose="00000500000000000000" pitchFamily="50" charset="0"/>
              </a:rPr>
              <a:t>¡Contáctanos</a:t>
            </a:r>
            <a:r>
              <a:rPr lang="es-ES" sz="3600">
                <a:solidFill>
                  <a:srgbClr val="382C2B"/>
                </a:solidFill>
                <a:latin typeface="Bogart" panose="00000500000000000000" pitchFamily="50" charset="0"/>
              </a:rPr>
              <a:t>!</a:t>
            </a:r>
            <a:endParaRPr lang="es-ES" sz="4000">
              <a:solidFill>
                <a:srgbClr val="382C2B"/>
              </a:solidFill>
              <a:latin typeface="Bogart" panose="00000500000000000000" pitchFamily="50" charset="0"/>
            </a:endParaRPr>
          </a:p>
        </p:txBody>
      </p:sp>
      <p:pic>
        <p:nvPicPr>
          <p:cNvPr id="13" name="Imagen 12">
            <a:extLst>
              <a:ext uri="{FF2B5EF4-FFF2-40B4-BE49-F238E27FC236}">
                <a16:creationId xmlns:a16="http://schemas.microsoft.com/office/drawing/2014/main" id="{F1F31AC5-CE98-1D96-6C14-BF18FAF8CC06}"/>
              </a:ext>
            </a:extLst>
          </p:cNvPr>
          <p:cNvPicPr>
            <a:picLocks noChangeAspect="1"/>
          </p:cNvPicPr>
          <p:nvPr/>
        </p:nvPicPr>
        <p:blipFill>
          <a:blip r:embed="rId4"/>
          <a:stretch>
            <a:fillRect/>
          </a:stretch>
        </p:blipFill>
        <p:spPr>
          <a:xfrm>
            <a:off x="7738094" y="1551421"/>
            <a:ext cx="4282962" cy="1366674"/>
          </a:xfrm>
          <a:prstGeom prst="rect">
            <a:avLst/>
          </a:prstGeom>
        </p:spPr>
      </p:pic>
      <p:pic>
        <p:nvPicPr>
          <p:cNvPr id="14" name="Imagen 13">
            <a:extLst>
              <a:ext uri="{FF2B5EF4-FFF2-40B4-BE49-F238E27FC236}">
                <a16:creationId xmlns:a16="http://schemas.microsoft.com/office/drawing/2014/main" id="{6BAB328E-D7E0-48CE-31A4-52DE80F320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287" y="1252024"/>
            <a:ext cx="7238668" cy="4279061"/>
          </a:xfrm>
          <a:prstGeom prst="rect">
            <a:avLst/>
          </a:prstGeom>
        </p:spPr>
      </p:pic>
      <p:sp>
        <p:nvSpPr>
          <p:cNvPr id="15" name="Rectangle 2">
            <a:extLst>
              <a:ext uri="{FF2B5EF4-FFF2-40B4-BE49-F238E27FC236}">
                <a16:creationId xmlns:a16="http://schemas.microsoft.com/office/drawing/2014/main" id="{F1FA1A0F-3D0E-95DC-7D46-E4CD09CD77D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GT"/>
          </a:p>
        </p:txBody>
      </p:sp>
      <p:pic>
        <p:nvPicPr>
          <p:cNvPr id="31" name="Imagen 30">
            <a:extLst>
              <a:ext uri="{FF2B5EF4-FFF2-40B4-BE49-F238E27FC236}">
                <a16:creationId xmlns:a16="http://schemas.microsoft.com/office/drawing/2014/main" id="{98CDFBF6-2219-0B9F-C158-C9F2D6C955C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85009" y="6150855"/>
            <a:ext cx="241300" cy="241300"/>
          </a:xfrm>
          <a:prstGeom prst="rect">
            <a:avLst/>
          </a:prstGeom>
          <a:noFill/>
          <a:ln>
            <a:noFill/>
          </a:ln>
        </p:spPr>
      </p:pic>
      <p:pic>
        <p:nvPicPr>
          <p:cNvPr id="32" name="Imagen 31">
            <a:extLst>
              <a:ext uri="{FF2B5EF4-FFF2-40B4-BE49-F238E27FC236}">
                <a16:creationId xmlns:a16="http://schemas.microsoft.com/office/drawing/2014/main" id="{7109C904-C916-88E5-08DA-B5ECE5F492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56011" y="6169905"/>
            <a:ext cx="222250" cy="222250"/>
          </a:xfrm>
          <a:prstGeom prst="rect">
            <a:avLst/>
          </a:prstGeom>
          <a:noFill/>
          <a:ln>
            <a:noFill/>
          </a:ln>
        </p:spPr>
      </p:pic>
      <p:pic>
        <p:nvPicPr>
          <p:cNvPr id="33" name="Imagen 32">
            <a:extLst>
              <a:ext uri="{FF2B5EF4-FFF2-40B4-BE49-F238E27FC236}">
                <a16:creationId xmlns:a16="http://schemas.microsoft.com/office/drawing/2014/main" id="{AFF93E84-6098-658D-12FD-096B8B9B1BC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86125" y="6169470"/>
            <a:ext cx="203200" cy="203200"/>
          </a:xfrm>
          <a:prstGeom prst="rect">
            <a:avLst/>
          </a:prstGeom>
          <a:noFill/>
          <a:ln>
            <a:noFill/>
          </a:ln>
        </p:spPr>
      </p:pic>
      <p:pic>
        <p:nvPicPr>
          <p:cNvPr id="34" name="Imagen 33">
            <a:extLst>
              <a:ext uri="{FF2B5EF4-FFF2-40B4-BE49-F238E27FC236}">
                <a16:creationId xmlns:a16="http://schemas.microsoft.com/office/drawing/2014/main" id="{E4DC7558-1AD4-5723-4DDC-113552C6736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16239" y="6179430"/>
            <a:ext cx="203200" cy="203200"/>
          </a:xfrm>
          <a:prstGeom prst="rect">
            <a:avLst/>
          </a:prstGeom>
          <a:noFill/>
          <a:ln>
            <a:noFill/>
          </a:ln>
        </p:spPr>
      </p:pic>
      <p:pic>
        <p:nvPicPr>
          <p:cNvPr id="36" name="Imagen 35">
            <a:extLst>
              <a:ext uri="{FF2B5EF4-FFF2-40B4-BE49-F238E27FC236}">
                <a16:creationId xmlns:a16="http://schemas.microsoft.com/office/drawing/2014/main" id="{0626C834-0684-FF55-9246-81B728DFC30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026432" y="4630430"/>
            <a:ext cx="190500" cy="190500"/>
          </a:xfrm>
          <a:prstGeom prst="rect">
            <a:avLst/>
          </a:prstGeom>
          <a:noFill/>
          <a:ln>
            <a:noFill/>
          </a:ln>
        </p:spPr>
      </p:pic>
      <p:pic>
        <p:nvPicPr>
          <p:cNvPr id="37" name="Imagen 36">
            <a:extLst>
              <a:ext uri="{FF2B5EF4-FFF2-40B4-BE49-F238E27FC236}">
                <a16:creationId xmlns:a16="http://schemas.microsoft.com/office/drawing/2014/main" id="{9384D32F-E098-B4B4-5685-1EFEB760613C}"/>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026432" y="5019510"/>
            <a:ext cx="190500" cy="190500"/>
          </a:xfrm>
          <a:prstGeom prst="rect">
            <a:avLst/>
          </a:prstGeom>
          <a:noFill/>
          <a:ln>
            <a:noFill/>
          </a:ln>
        </p:spPr>
      </p:pic>
      <p:sp>
        <p:nvSpPr>
          <p:cNvPr id="41" name="Marcador de texto 2">
            <a:extLst>
              <a:ext uri="{FF2B5EF4-FFF2-40B4-BE49-F238E27FC236}">
                <a16:creationId xmlns:a16="http://schemas.microsoft.com/office/drawing/2014/main" id="{475DD40F-5EBF-6C1D-5990-4318C3F778A4}"/>
              </a:ext>
            </a:extLst>
          </p:cNvPr>
          <p:cNvSpPr txBox="1">
            <a:spLocks/>
          </p:cNvSpPr>
          <p:nvPr/>
        </p:nvSpPr>
        <p:spPr>
          <a:xfrm>
            <a:off x="9176243" y="4258368"/>
            <a:ext cx="2968337" cy="661107"/>
          </a:xfrm>
          <a:prstGeom prst="rect">
            <a:avLst/>
          </a:prstGeom>
        </p:spPr>
        <p:txBody>
          <a:bodyPr vert="horz" wrap="square" lIns="0" tIns="0" rIns="0" bIns="0" rtlCol="0" anchor="t">
            <a:noAutofit/>
          </a:bodyPr>
          <a:lstStyle>
            <a:lvl1pPr marL="0" indent="0" algn="l" defTabSz="914400" rtl="0" eaLnBrk="1" latinLnBrk="0" hangingPunct="1">
              <a:lnSpc>
                <a:spcPts val="5600"/>
              </a:lnSpc>
              <a:spcBef>
                <a:spcPts val="1000"/>
              </a:spcBef>
              <a:buFont typeface="Arial" panose="020B0604020202020204" pitchFamily="34" charset="0"/>
              <a:buNone/>
              <a:defRPr sz="5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s-ES" sz="1600" b="1" dirty="0">
                <a:solidFill>
                  <a:srgbClr val="382C2B"/>
                </a:solidFill>
                <a:latin typeface="Bogart"/>
              </a:rPr>
              <a:t>agaytan@ayudaenaccion.org</a:t>
            </a:r>
          </a:p>
        </p:txBody>
      </p:sp>
      <p:sp>
        <p:nvSpPr>
          <p:cNvPr id="43" name="Marcador de texto 2">
            <a:extLst>
              <a:ext uri="{FF2B5EF4-FFF2-40B4-BE49-F238E27FC236}">
                <a16:creationId xmlns:a16="http://schemas.microsoft.com/office/drawing/2014/main" id="{BEDDC480-A962-6B3D-E6D0-6573138DD288}"/>
              </a:ext>
            </a:extLst>
          </p:cNvPr>
          <p:cNvSpPr txBox="1">
            <a:spLocks/>
          </p:cNvSpPr>
          <p:nvPr/>
        </p:nvSpPr>
        <p:spPr>
          <a:xfrm>
            <a:off x="-598736" y="5822303"/>
            <a:ext cx="2613434" cy="752102"/>
          </a:xfrm>
          <a:prstGeom prst="rect">
            <a:avLst/>
          </a:prstGeom>
        </p:spPr>
        <p:txBody>
          <a:bodyPr vert="horz" wrap="square" lIns="0" tIns="0" rIns="0" bIns="0" rtlCol="0" anchor="t">
            <a:noAutofit/>
          </a:bodyPr>
          <a:lstStyle>
            <a:lvl1pPr marL="0" indent="0" algn="l" defTabSz="914400" rtl="0" eaLnBrk="1" latinLnBrk="0" hangingPunct="1">
              <a:lnSpc>
                <a:spcPts val="5600"/>
              </a:lnSpc>
              <a:spcBef>
                <a:spcPts val="1000"/>
              </a:spcBef>
              <a:buFont typeface="Arial" panose="020B0604020202020204" pitchFamily="34" charset="0"/>
              <a:buNone/>
              <a:defRPr sz="5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s-ES" sz="1600" b="1">
                <a:solidFill>
                  <a:schemeClr val="tx1"/>
                </a:solidFill>
                <a:latin typeface="Bogart" panose="00000500000000000000" pitchFamily="50" charset="0"/>
              </a:rPr>
              <a:t>@ayudaenaccion</a:t>
            </a:r>
          </a:p>
        </p:txBody>
      </p:sp>
      <p:pic>
        <p:nvPicPr>
          <p:cNvPr id="5132" name="Picture 12" descr="Icono Linkedin, redondo, solido en Rounded Solid Social Media set">
            <a:extLst>
              <a:ext uri="{FF2B5EF4-FFF2-40B4-BE49-F238E27FC236}">
                <a16:creationId xmlns:a16="http://schemas.microsoft.com/office/drawing/2014/main" id="{DD0E531E-998F-65E0-E528-DCE24131881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51368" y="6145678"/>
            <a:ext cx="268947" cy="268947"/>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texto 2">
            <a:extLst>
              <a:ext uri="{FF2B5EF4-FFF2-40B4-BE49-F238E27FC236}">
                <a16:creationId xmlns:a16="http://schemas.microsoft.com/office/drawing/2014/main" id="{C3DC787E-A76B-FBE0-7B55-7CED20BBE814}"/>
              </a:ext>
            </a:extLst>
          </p:cNvPr>
          <p:cNvSpPr txBox="1">
            <a:spLocks/>
          </p:cNvSpPr>
          <p:nvPr/>
        </p:nvSpPr>
        <p:spPr>
          <a:xfrm>
            <a:off x="9215425" y="4651304"/>
            <a:ext cx="2613434" cy="553774"/>
          </a:xfrm>
          <a:prstGeom prst="rect">
            <a:avLst/>
          </a:prstGeom>
        </p:spPr>
        <p:txBody>
          <a:bodyPr vert="horz" wrap="square" lIns="0" tIns="0" rIns="0" bIns="0" rtlCol="0" anchor="t">
            <a:noAutofit/>
          </a:bodyPr>
          <a:lstStyle>
            <a:lvl1pPr marL="0" indent="0" algn="l" defTabSz="914400" rtl="0" eaLnBrk="1" latinLnBrk="0" hangingPunct="1">
              <a:lnSpc>
                <a:spcPts val="5600"/>
              </a:lnSpc>
              <a:spcBef>
                <a:spcPts val="1000"/>
              </a:spcBef>
              <a:buFont typeface="Arial" panose="020B0604020202020204" pitchFamily="34" charset="0"/>
              <a:buNone/>
              <a:defRPr sz="5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s-ES" sz="1600" b="1" dirty="0">
                <a:solidFill>
                  <a:srgbClr val="382C2B"/>
                </a:solidFill>
                <a:latin typeface="Bogart" panose="00000500000000000000" pitchFamily="50" charset="0"/>
              </a:rPr>
              <a:t>www.ayudaenaccion.org</a:t>
            </a:r>
          </a:p>
        </p:txBody>
      </p:sp>
    </p:spTree>
    <p:extLst>
      <p:ext uri="{BB962C8B-B14F-4D97-AF65-F5344CB8AC3E}">
        <p14:creationId xmlns:p14="http://schemas.microsoft.com/office/powerpoint/2010/main" val="3455026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 Aplicación&#10;&#10;Descripción generada automáticamente">
            <a:extLst>
              <a:ext uri="{FF2B5EF4-FFF2-40B4-BE49-F238E27FC236}">
                <a16:creationId xmlns:a16="http://schemas.microsoft.com/office/drawing/2014/main" id="{A1A0A537-ABD3-8FC1-9EDC-F60EAA1B53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80341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157068-1C9C-8A48-9A62-9BAB5886DDA1}"/>
              </a:ext>
            </a:extLst>
          </p:cNvPr>
          <p:cNvSpPr>
            <a:spLocks noGrp="1"/>
          </p:cNvSpPr>
          <p:nvPr>
            <p:ph type="ctrTitle"/>
          </p:nvPr>
        </p:nvSpPr>
        <p:spPr>
          <a:xfrm>
            <a:off x="827314" y="2568126"/>
            <a:ext cx="10795519" cy="2138363"/>
          </a:xfrm>
        </p:spPr>
        <p:txBody>
          <a:bodyPr>
            <a:normAutofit fontScale="90000"/>
          </a:bodyPr>
          <a:lstStyle/>
          <a:p>
            <a:pPr algn="l"/>
            <a:r>
              <a:rPr lang="es-GT" dirty="0"/>
              <a:t>Los patrones de crianza, las prácticas alimentarias y su impacto en la desnutrición crónica de Guatemala</a:t>
            </a:r>
          </a:p>
        </p:txBody>
      </p:sp>
      <p:sp>
        <p:nvSpPr>
          <p:cNvPr id="3" name="Subtítulo 2">
            <a:extLst>
              <a:ext uri="{FF2B5EF4-FFF2-40B4-BE49-F238E27FC236}">
                <a16:creationId xmlns:a16="http://schemas.microsoft.com/office/drawing/2014/main" id="{5702B479-103F-8528-4152-F8CA72A03EB2}"/>
              </a:ext>
            </a:extLst>
          </p:cNvPr>
          <p:cNvSpPr>
            <a:spLocks noGrp="1"/>
          </p:cNvSpPr>
          <p:nvPr>
            <p:ph type="subTitle" idx="1"/>
          </p:nvPr>
        </p:nvSpPr>
        <p:spPr>
          <a:xfrm>
            <a:off x="1524000" y="4916024"/>
            <a:ext cx="9144000" cy="872674"/>
          </a:xfrm>
        </p:spPr>
        <p:txBody>
          <a:bodyPr/>
          <a:lstStyle/>
          <a:p>
            <a:r>
              <a:rPr lang="es-GT" dirty="0"/>
              <a:t>Estudio Antropológico</a:t>
            </a:r>
          </a:p>
        </p:txBody>
      </p:sp>
      <p:pic>
        <p:nvPicPr>
          <p:cNvPr id="14" name="Imagen 13">
            <a:extLst>
              <a:ext uri="{FF2B5EF4-FFF2-40B4-BE49-F238E27FC236}">
                <a16:creationId xmlns:a16="http://schemas.microsoft.com/office/drawing/2014/main" id="{AFC6DFFF-FB19-542A-72F3-AD159254E72B}"/>
              </a:ext>
            </a:extLst>
          </p:cNvPr>
          <p:cNvPicPr>
            <a:picLocks noChangeAspect="1"/>
          </p:cNvPicPr>
          <p:nvPr/>
        </p:nvPicPr>
        <p:blipFill>
          <a:blip r:embed="rId2"/>
          <a:stretch>
            <a:fillRect/>
          </a:stretch>
        </p:blipFill>
        <p:spPr>
          <a:xfrm>
            <a:off x="60833" y="5236167"/>
            <a:ext cx="1463167" cy="1524132"/>
          </a:xfrm>
          <a:prstGeom prst="rect">
            <a:avLst/>
          </a:prstGeom>
        </p:spPr>
      </p:pic>
      <p:sp>
        <p:nvSpPr>
          <p:cNvPr id="15" name="Rectángulo 14">
            <a:extLst>
              <a:ext uri="{FF2B5EF4-FFF2-40B4-BE49-F238E27FC236}">
                <a16:creationId xmlns:a16="http://schemas.microsoft.com/office/drawing/2014/main" id="{75FB688D-FD7B-9C18-B2C0-EC12AB432564}"/>
              </a:ext>
            </a:extLst>
          </p:cNvPr>
          <p:cNvSpPr/>
          <p:nvPr/>
        </p:nvSpPr>
        <p:spPr>
          <a:xfrm>
            <a:off x="569167" y="2491273"/>
            <a:ext cx="102637" cy="221411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GT"/>
          </a:p>
        </p:txBody>
      </p:sp>
      <p:pic>
        <p:nvPicPr>
          <p:cNvPr id="17" name="Imagen 16" descr="Logotipo, nombre de la empresa&#10;&#10;Descripción generada automáticamente">
            <a:extLst>
              <a:ext uri="{FF2B5EF4-FFF2-40B4-BE49-F238E27FC236}">
                <a16:creationId xmlns:a16="http://schemas.microsoft.com/office/drawing/2014/main" id="{CF6C96F0-04AF-562F-3B42-94068AF81068}"/>
              </a:ext>
            </a:extLst>
          </p:cNvPr>
          <p:cNvPicPr>
            <a:picLocks noChangeAspect="1"/>
          </p:cNvPicPr>
          <p:nvPr/>
        </p:nvPicPr>
        <p:blipFill rotWithShape="1">
          <a:blip r:embed="rId3">
            <a:extLst>
              <a:ext uri="{28A0092B-C50C-407E-A947-70E740481C1C}">
                <a14:useLocalDpi xmlns:a14="http://schemas.microsoft.com/office/drawing/2010/main" val="0"/>
              </a:ext>
            </a:extLst>
          </a:blip>
          <a:srcRect t="14411" b="23224"/>
          <a:stretch/>
        </p:blipFill>
        <p:spPr>
          <a:xfrm>
            <a:off x="2227531" y="454947"/>
            <a:ext cx="9964469" cy="1432393"/>
          </a:xfrm>
          <a:prstGeom prst="rect">
            <a:avLst/>
          </a:prstGeom>
        </p:spPr>
      </p:pic>
    </p:spTree>
    <p:extLst>
      <p:ext uri="{BB962C8B-B14F-4D97-AF65-F5344CB8AC3E}">
        <p14:creationId xmlns:p14="http://schemas.microsoft.com/office/powerpoint/2010/main" val="370880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966366FD-154C-8E3C-D7E7-EF77C7E9C7B9}"/>
              </a:ext>
            </a:extLst>
          </p:cNvPr>
          <p:cNvPicPr>
            <a:picLocks noChangeAspect="1"/>
          </p:cNvPicPr>
          <p:nvPr/>
        </p:nvPicPr>
        <p:blipFill>
          <a:blip r:embed="rId2"/>
          <a:stretch>
            <a:fillRect/>
          </a:stretch>
        </p:blipFill>
        <p:spPr>
          <a:xfrm>
            <a:off x="0" y="5352361"/>
            <a:ext cx="1463167" cy="1524132"/>
          </a:xfrm>
          <a:prstGeom prst="rect">
            <a:avLst/>
          </a:prstGeom>
        </p:spPr>
      </p:pic>
      <p:sp>
        <p:nvSpPr>
          <p:cNvPr id="2" name="Título 1">
            <a:extLst>
              <a:ext uri="{FF2B5EF4-FFF2-40B4-BE49-F238E27FC236}">
                <a16:creationId xmlns:a16="http://schemas.microsoft.com/office/drawing/2014/main" id="{2E20D109-472D-A9E0-B63E-99C122C7EC77}"/>
              </a:ext>
            </a:extLst>
          </p:cNvPr>
          <p:cNvSpPr>
            <a:spLocks noGrp="1"/>
          </p:cNvSpPr>
          <p:nvPr>
            <p:ph type="title"/>
          </p:nvPr>
        </p:nvSpPr>
        <p:spPr/>
        <p:txBody>
          <a:bodyPr/>
          <a:lstStyle/>
          <a:p>
            <a:r>
              <a:rPr lang="es-GT" dirty="0"/>
              <a:t>Datos generales de la investigación</a:t>
            </a:r>
          </a:p>
        </p:txBody>
      </p:sp>
      <p:sp>
        <p:nvSpPr>
          <p:cNvPr id="3" name="Marcador de contenido 2">
            <a:extLst>
              <a:ext uri="{FF2B5EF4-FFF2-40B4-BE49-F238E27FC236}">
                <a16:creationId xmlns:a16="http://schemas.microsoft.com/office/drawing/2014/main" id="{E8B2967F-B6CF-92BE-E47F-16D337669504}"/>
              </a:ext>
            </a:extLst>
          </p:cNvPr>
          <p:cNvSpPr>
            <a:spLocks noGrp="1"/>
          </p:cNvSpPr>
          <p:nvPr>
            <p:ph idx="1"/>
          </p:nvPr>
        </p:nvSpPr>
        <p:spPr/>
        <p:txBody>
          <a:bodyPr>
            <a:normAutofit fontScale="92500" lnSpcReduction="20000"/>
          </a:bodyPr>
          <a:lstStyle/>
          <a:p>
            <a:r>
              <a:rPr lang="es-GT" b="1" dirty="0"/>
              <a:t>Objetivo: </a:t>
            </a:r>
            <a:r>
              <a:rPr lang="es-GT" dirty="0"/>
              <a:t>Analizar los patrones de crianza y las prácticas alimentarias existentes en Huehuetenango, Quiché y Alta Verapaz para determinar su influencia en la desnutrición crónica.</a:t>
            </a:r>
          </a:p>
          <a:p>
            <a:r>
              <a:rPr lang="es-GT" b="1" dirty="0"/>
              <a:t>Metodología: </a:t>
            </a:r>
            <a:r>
              <a:rPr lang="es-GT" dirty="0"/>
              <a:t>Investigación cualitativa, estudio de caso por máximas similitudes seleccionados por un muestreo de casos tipo (municipios con altas cifras de desnutrición crónica y accesibles). </a:t>
            </a:r>
          </a:p>
          <a:p>
            <a:pPr>
              <a:buFont typeface="Wingdings" panose="05000000000000000000" pitchFamily="2" charset="2"/>
              <a:buChar char="Ø"/>
            </a:pPr>
            <a:r>
              <a:rPr lang="es-GT" dirty="0"/>
              <a:t>    Entrevistas a actores clave, ancianos, madres, COCODE, líderes y  lideresas, tenderos, comadronas.</a:t>
            </a:r>
          </a:p>
          <a:p>
            <a:pPr>
              <a:buFont typeface="Wingdings" panose="05000000000000000000" pitchFamily="2" charset="2"/>
              <a:buChar char="Ø"/>
            </a:pPr>
            <a:r>
              <a:rPr lang="es-GT" dirty="0"/>
              <a:t>    Observación participante (2 familias por comunidad con niños de entre 6 meses y 2 años y medio de edad).</a:t>
            </a:r>
          </a:p>
          <a:p>
            <a:r>
              <a:rPr lang="es-GT" dirty="0"/>
              <a:t>Muestra: San Juan </a:t>
            </a:r>
            <a:r>
              <a:rPr lang="es-GT" dirty="0" err="1"/>
              <a:t>Atitán</a:t>
            </a:r>
            <a:r>
              <a:rPr lang="es-GT" dirty="0"/>
              <a:t> (Huehuetenango), Chichicastenango (Quiché), San Cristóbal (Alta Verapaz), se visitaron 2 comunidades por municipio.</a:t>
            </a:r>
          </a:p>
        </p:txBody>
      </p:sp>
    </p:spTree>
    <p:extLst>
      <p:ext uri="{BB962C8B-B14F-4D97-AF65-F5344CB8AC3E}">
        <p14:creationId xmlns:p14="http://schemas.microsoft.com/office/powerpoint/2010/main" val="689855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E28952-0A3B-DBA2-3A63-74F63DE9C065}"/>
              </a:ext>
            </a:extLst>
          </p:cNvPr>
          <p:cNvSpPr>
            <a:spLocks noGrp="1"/>
          </p:cNvSpPr>
          <p:nvPr>
            <p:ph type="title"/>
          </p:nvPr>
        </p:nvSpPr>
        <p:spPr>
          <a:xfrm>
            <a:off x="304800" y="1785612"/>
            <a:ext cx="11582400" cy="804863"/>
          </a:xfrm>
        </p:spPr>
        <p:txBody>
          <a:bodyPr>
            <a:normAutofit fontScale="90000"/>
          </a:bodyPr>
          <a:lstStyle/>
          <a:p>
            <a:pPr algn="ctr"/>
            <a:r>
              <a:rPr lang="es-GT" dirty="0"/>
              <a:t>¿Qué patrones de crianza existen en las comunidades que pueden influir en la desnutrición crónica?</a:t>
            </a:r>
          </a:p>
        </p:txBody>
      </p:sp>
      <p:graphicFrame>
        <p:nvGraphicFramePr>
          <p:cNvPr id="5" name="Marcador de contenido 4">
            <a:extLst>
              <a:ext uri="{FF2B5EF4-FFF2-40B4-BE49-F238E27FC236}">
                <a16:creationId xmlns:a16="http://schemas.microsoft.com/office/drawing/2014/main" id="{EA510D1C-A0FA-67B9-C693-8D8F568E4B2B}"/>
              </a:ext>
            </a:extLst>
          </p:cNvPr>
          <p:cNvGraphicFramePr>
            <a:graphicFrameLocks noGrp="1"/>
          </p:cNvGraphicFramePr>
          <p:nvPr>
            <p:ph idx="1"/>
          </p:nvPr>
        </p:nvGraphicFramePr>
        <p:xfrm>
          <a:off x="1378228" y="3048001"/>
          <a:ext cx="5801921" cy="38250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a:extLst>
              <a:ext uri="{FF2B5EF4-FFF2-40B4-BE49-F238E27FC236}">
                <a16:creationId xmlns:a16="http://schemas.microsoft.com/office/drawing/2014/main" id="{55BDC5AE-1375-A45A-25AB-57DA24A50565}"/>
              </a:ext>
            </a:extLst>
          </p:cNvPr>
          <p:cNvSpPr txBox="1"/>
          <p:nvPr/>
        </p:nvSpPr>
        <p:spPr>
          <a:xfrm>
            <a:off x="2596384" y="2678669"/>
            <a:ext cx="3365610" cy="369332"/>
          </a:xfrm>
          <a:prstGeom prst="rect">
            <a:avLst/>
          </a:prstGeom>
          <a:noFill/>
        </p:spPr>
        <p:txBody>
          <a:bodyPr wrap="square" rtlCol="0">
            <a:spAutoFit/>
          </a:bodyPr>
          <a:lstStyle/>
          <a:p>
            <a:r>
              <a:rPr lang="es-GT" dirty="0"/>
              <a:t>Atención durante el embarazo</a:t>
            </a:r>
          </a:p>
        </p:txBody>
      </p:sp>
      <p:pic>
        <p:nvPicPr>
          <p:cNvPr id="1026" name="Picture 2" descr="Unicef puso en marcha un programa para asistir a mujeres indígenas ...">
            <a:extLst>
              <a:ext uri="{FF2B5EF4-FFF2-40B4-BE49-F238E27FC236}">
                <a16:creationId xmlns:a16="http://schemas.microsoft.com/office/drawing/2014/main" id="{85CE77D9-08CA-6DF8-9CFC-85C5D6657FF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346" r="16448"/>
          <a:stretch/>
        </p:blipFill>
        <p:spPr bwMode="auto">
          <a:xfrm>
            <a:off x="8044543" y="3208116"/>
            <a:ext cx="3472542" cy="3504808"/>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3573C769-7AAF-1149-190F-6C46B1E7EDC8}"/>
              </a:ext>
            </a:extLst>
          </p:cNvPr>
          <p:cNvPicPr>
            <a:picLocks noChangeAspect="1"/>
          </p:cNvPicPr>
          <p:nvPr/>
        </p:nvPicPr>
        <p:blipFill>
          <a:blip r:embed="rId8"/>
          <a:stretch>
            <a:fillRect/>
          </a:stretch>
        </p:blipFill>
        <p:spPr>
          <a:xfrm>
            <a:off x="0" y="5352361"/>
            <a:ext cx="1463167" cy="1524132"/>
          </a:xfrm>
          <a:prstGeom prst="rect">
            <a:avLst/>
          </a:prstGeom>
        </p:spPr>
      </p:pic>
      <p:pic>
        <p:nvPicPr>
          <p:cNvPr id="9" name="Imagen 8" descr="Logotipo, nombre de la empresa&#10;&#10;Descripción generada automáticamente">
            <a:extLst>
              <a:ext uri="{FF2B5EF4-FFF2-40B4-BE49-F238E27FC236}">
                <a16:creationId xmlns:a16="http://schemas.microsoft.com/office/drawing/2014/main" id="{BE13AC31-E09A-8680-60EA-8E0F903C11EC}"/>
              </a:ext>
            </a:extLst>
          </p:cNvPr>
          <p:cNvPicPr>
            <a:picLocks noChangeAspect="1"/>
          </p:cNvPicPr>
          <p:nvPr/>
        </p:nvPicPr>
        <p:blipFill rotWithShape="1">
          <a:blip r:embed="rId9">
            <a:extLst>
              <a:ext uri="{28A0092B-C50C-407E-A947-70E740481C1C}">
                <a14:useLocalDpi xmlns:a14="http://schemas.microsoft.com/office/drawing/2010/main" val="0"/>
              </a:ext>
            </a:extLst>
          </a:blip>
          <a:srcRect t="14411" b="23224"/>
          <a:stretch/>
        </p:blipFill>
        <p:spPr>
          <a:xfrm>
            <a:off x="3579794" y="209795"/>
            <a:ext cx="8612205" cy="1238005"/>
          </a:xfrm>
          <a:prstGeom prst="rect">
            <a:avLst/>
          </a:prstGeom>
        </p:spPr>
      </p:pic>
    </p:spTree>
    <p:extLst>
      <p:ext uri="{BB962C8B-B14F-4D97-AF65-F5344CB8AC3E}">
        <p14:creationId xmlns:p14="http://schemas.microsoft.com/office/powerpoint/2010/main" val="1562141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Marcador de contenido 4">
            <a:extLst>
              <a:ext uri="{FF2B5EF4-FFF2-40B4-BE49-F238E27FC236}">
                <a16:creationId xmlns:a16="http://schemas.microsoft.com/office/drawing/2014/main" id="{2491F56B-6C43-89D8-102C-F4A3EE5C7643}"/>
              </a:ext>
            </a:extLst>
          </p:cNvPr>
          <p:cNvGraphicFramePr>
            <a:graphicFrameLocks/>
          </p:cNvGraphicFramePr>
          <p:nvPr/>
        </p:nvGraphicFramePr>
        <p:xfrm>
          <a:off x="6249876" y="2358047"/>
          <a:ext cx="4900448" cy="38250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a:extLst>
              <a:ext uri="{FF2B5EF4-FFF2-40B4-BE49-F238E27FC236}">
                <a16:creationId xmlns:a16="http://schemas.microsoft.com/office/drawing/2014/main" id="{81B66A3B-D77C-0E71-6874-7246386E405C}"/>
              </a:ext>
            </a:extLst>
          </p:cNvPr>
          <p:cNvPicPr>
            <a:picLocks noChangeAspect="1"/>
          </p:cNvPicPr>
          <p:nvPr/>
        </p:nvPicPr>
        <p:blipFill>
          <a:blip r:embed="rId7"/>
          <a:stretch>
            <a:fillRect/>
          </a:stretch>
        </p:blipFill>
        <p:spPr>
          <a:xfrm>
            <a:off x="0" y="5352361"/>
            <a:ext cx="1463167" cy="1524132"/>
          </a:xfrm>
          <a:prstGeom prst="rect">
            <a:avLst/>
          </a:prstGeom>
        </p:spPr>
      </p:pic>
      <p:sp>
        <p:nvSpPr>
          <p:cNvPr id="8" name="CuadroTexto 7">
            <a:extLst>
              <a:ext uri="{FF2B5EF4-FFF2-40B4-BE49-F238E27FC236}">
                <a16:creationId xmlns:a16="http://schemas.microsoft.com/office/drawing/2014/main" id="{92154BF7-1738-6E5E-71AB-52627F785D3B}"/>
              </a:ext>
            </a:extLst>
          </p:cNvPr>
          <p:cNvSpPr txBox="1"/>
          <p:nvPr/>
        </p:nvSpPr>
        <p:spPr>
          <a:xfrm>
            <a:off x="7703075" y="1683133"/>
            <a:ext cx="3365610" cy="369332"/>
          </a:xfrm>
          <a:prstGeom prst="rect">
            <a:avLst/>
          </a:prstGeom>
          <a:noFill/>
        </p:spPr>
        <p:txBody>
          <a:bodyPr wrap="square" rtlCol="0">
            <a:spAutoFit/>
          </a:bodyPr>
          <a:lstStyle/>
          <a:p>
            <a:r>
              <a:rPr lang="es-GT" dirty="0"/>
              <a:t>Cuidado posnatal</a:t>
            </a:r>
          </a:p>
        </p:txBody>
      </p:sp>
      <p:pic>
        <p:nvPicPr>
          <p:cNvPr id="2050" name="Picture 2" descr="26 nombres indígenas para niños - Eres Mamá">
            <a:extLst>
              <a:ext uri="{FF2B5EF4-FFF2-40B4-BE49-F238E27FC236}">
                <a16:creationId xmlns:a16="http://schemas.microsoft.com/office/drawing/2014/main" id="{B33BFB9F-1E21-43E4-751F-FA8E7A18B768}"/>
              </a:ext>
            </a:extLst>
          </p:cNvPr>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987424" y="2327188"/>
            <a:ext cx="4954701" cy="330313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descr="Logotipo, nombre de la empresa&#10;&#10;Descripción generada automáticamente">
            <a:extLst>
              <a:ext uri="{FF2B5EF4-FFF2-40B4-BE49-F238E27FC236}">
                <a16:creationId xmlns:a16="http://schemas.microsoft.com/office/drawing/2014/main" id="{43D48B03-FF10-162B-CAEA-FC566A7BD478}"/>
              </a:ext>
            </a:extLst>
          </p:cNvPr>
          <p:cNvPicPr>
            <a:picLocks noChangeAspect="1"/>
          </p:cNvPicPr>
          <p:nvPr/>
        </p:nvPicPr>
        <p:blipFill rotWithShape="1">
          <a:blip r:embed="rId9">
            <a:extLst>
              <a:ext uri="{28A0092B-C50C-407E-A947-70E740481C1C}">
                <a14:useLocalDpi xmlns:a14="http://schemas.microsoft.com/office/drawing/2010/main" val="0"/>
              </a:ext>
            </a:extLst>
          </a:blip>
          <a:srcRect t="14411" b="23224"/>
          <a:stretch/>
        </p:blipFill>
        <p:spPr>
          <a:xfrm>
            <a:off x="3579794" y="209795"/>
            <a:ext cx="8612205" cy="1238005"/>
          </a:xfrm>
          <a:prstGeom prst="rect">
            <a:avLst/>
          </a:prstGeom>
        </p:spPr>
      </p:pic>
    </p:spTree>
    <p:extLst>
      <p:ext uri="{BB962C8B-B14F-4D97-AF65-F5344CB8AC3E}">
        <p14:creationId xmlns:p14="http://schemas.microsoft.com/office/powerpoint/2010/main" val="1981353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010D4120-14A5-4A02-B8DC-8512CFE06BFF}"/>
              </a:ext>
            </a:extLst>
          </p:cNvPr>
          <p:cNvSpPr/>
          <p:nvPr/>
        </p:nvSpPr>
        <p:spPr>
          <a:xfrm>
            <a:off x="7410408" y="0"/>
            <a:ext cx="4781592" cy="6858000"/>
          </a:xfrm>
          <a:prstGeom prst="rect">
            <a:avLst/>
          </a:prstGeom>
          <a:solidFill>
            <a:srgbClr val="FFC4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n 10" descr="Un dibujo de un árbol&#10;&#10;Descripción generada automáticamente con confianza baja">
            <a:extLst>
              <a:ext uri="{FF2B5EF4-FFF2-40B4-BE49-F238E27FC236}">
                <a16:creationId xmlns:a16="http://schemas.microsoft.com/office/drawing/2014/main" id="{3CA3D520-9A6B-B94F-8FE9-F2D8FD1424B6}"/>
              </a:ext>
            </a:extLst>
          </p:cNvPr>
          <p:cNvPicPr>
            <a:picLocks noChangeAspect="1"/>
          </p:cNvPicPr>
          <p:nvPr/>
        </p:nvPicPr>
        <p:blipFill>
          <a:blip r:embed="rId2"/>
          <a:stretch>
            <a:fillRect/>
          </a:stretch>
        </p:blipFill>
        <p:spPr>
          <a:xfrm>
            <a:off x="11549635" y="4396405"/>
            <a:ext cx="323850" cy="381000"/>
          </a:xfrm>
          <a:prstGeom prst="rect">
            <a:avLst/>
          </a:prstGeom>
        </p:spPr>
      </p:pic>
      <p:pic>
        <p:nvPicPr>
          <p:cNvPr id="12" name="Imagen 11" descr="Imagen en blanco y negro&#10;&#10;Descripción generada automáticamente con confianza media">
            <a:extLst>
              <a:ext uri="{FF2B5EF4-FFF2-40B4-BE49-F238E27FC236}">
                <a16:creationId xmlns:a16="http://schemas.microsoft.com/office/drawing/2014/main" id="{FB331597-F991-DA4C-B14D-5121D43B1CF3}"/>
              </a:ext>
            </a:extLst>
          </p:cNvPr>
          <p:cNvPicPr>
            <a:picLocks noChangeAspect="1"/>
          </p:cNvPicPr>
          <p:nvPr/>
        </p:nvPicPr>
        <p:blipFill>
          <a:blip r:embed="rId3"/>
          <a:stretch>
            <a:fillRect/>
          </a:stretch>
        </p:blipFill>
        <p:spPr>
          <a:xfrm>
            <a:off x="1591219" y="5353493"/>
            <a:ext cx="209550" cy="171450"/>
          </a:xfrm>
          <a:prstGeom prst="rect">
            <a:avLst/>
          </a:prstGeom>
        </p:spPr>
      </p:pic>
      <p:pic>
        <p:nvPicPr>
          <p:cNvPr id="15" name="Imagen 14" descr="Imagen que contiene estrella, fuegos artificiales&#10;&#10;Descripción generada automáticamente">
            <a:extLst>
              <a:ext uri="{FF2B5EF4-FFF2-40B4-BE49-F238E27FC236}">
                <a16:creationId xmlns:a16="http://schemas.microsoft.com/office/drawing/2014/main" id="{5E124562-B5E7-FC44-B3BB-E1DC429A0438}"/>
              </a:ext>
            </a:extLst>
          </p:cNvPr>
          <p:cNvPicPr>
            <a:picLocks noChangeAspect="1"/>
          </p:cNvPicPr>
          <p:nvPr/>
        </p:nvPicPr>
        <p:blipFill>
          <a:blip r:embed="rId4"/>
          <a:stretch>
            <a:fillRect/>
          </a:stretch>
        </p:blipFill>
        <p:spPr>
          <a:xfrm>
            <a:off x="7743650" y="6207395"/>
            <a:ext cx="870823" cy="738880"/>
          </a:xfrm>
          <a:prstGeom prst="rect">
            <a:avLst/>
          </a:prstGeom>
        </p:spPr>
      </p:pic>
      <p:pic>
        <p:nvPicPr>
          <p:cNvPr id="16" name="Imagen 15" descr="Imagen en blanco y negro&#10;&#10;Descripción generada automáticamente con confianza baja">
            <a:extLst>
              <a:ext uri="{FF2B5EF4-FFF2-40B4-BE49-F238E27FC236}">
                <a16:creationId xmlns:a16="http://schemas.microsoft.com/office/drawing/2014/main" id="{5D8F5741-FB63-0641-B00F-99A2645C3491}"/>
              </a:ext>
            </a:extLst>
          </p:cNvPr>
          <p:cNvPicPr>
            <a:picLocks noChangeAspect="1"/>
          </p:cNvPicPr>
          <p:nvPr/>
        </p:nvPicPr>
        <p:blipFill rotWithShape="1">
          <a:blip r:embed="rId5"/>
          <a:srcRect r="42261"/>
          <a:stretch/>
        </p:blipFill>
        <p:spPr>
          <a:xfrm>
            <a:off x="10959409" y="-65911"/>
            <a:ext cx="1213599" cy="946150"/>
          </a:xfrm>
          <a:prstGeom prst="rect">
            <a:avLst/>
          </a:prstGeom>
        </p:spPr>
      </p:pic>
      <p:pic>
        <p:nvPicPr>
          <p:cNvPr id="17" name="Imagen 16" descr="Un dibujo de un árbol&#10;&#10;Descripción generada automáticamente con confianza baja">
            <a:extLst>
              <a:ext uri="{FF2B5EF4-FFF2-40B4-BE49-F238E27FC236}">
                <a16:creationId xmlns:a16="http://schemas.microsoft.com/office/drawing/2014/main" id="{35940494-9EEC-3C48-9B80-D1013D93378E}"/>
              </a:ext>
            </a:extLst>
          </p:cNvPr>
          <p:cNvPicPr>
            <a:picLocks noChangeAspect="1"/>
          </p:cNvPicPr>
          <p:nvPr/>
        </p:nvPicPr>
        <p:blipFill>
          <a:blip r:embed="rId6"/>
          <a:stretch>
            <a:fillRect/>
          </a:stretch>
        </p:blipFill>
        <p:spPr>
          <a:xfrm rot="18000000">
            <a:off x="2030921" y="5372797"/>
            <a:ext cx="685800" cy="876300"/>
          </a:xfrm>
          <a:prstGeom prst="rect">
            <a:avLst/>
          </a:prstGeom>
        </p:spPr>
      </p:pic>
      <p:pic>
        <p:nvPicPr>
          <p:cNvPr id="18" name="Imagen 17" descr="Gráfico, Gráfico de dispersión&#10;&#10;Descripción generada automáticamente">
            <a:extLst>
              <a:ext uri="{FF2B5EF4-FFF2-40B4-BE49-F238E27FC236}">
                <a16:creationId xmlns:a16="http://schemas.microsoft.com/office/drawing/2014/main" id="{CAA6C462-0BC8-D245-AC1F-555774BBD922}"/>
              </a:ext>
            </a:extLst>
          </p:cNvPr>
          <p:cNvPicPr>
            <a:picLocks noChangeAspect="1"/>
          </p:cNvPicPr>
          <p:nvPr/>
        </p:nvPicPr>
        <p:blipFill>
          <a:blip r:embed="rId7"/>
          <a:stretch>
            <a:fillRect/>
          </a:stretch>
        </p:blipFill>
        <p:spPr>
          <a:xfrm rot="3211761">
            <a:off x="199887" y="6138554"/>
            <a:ext cx="744458" cy="813980"/>
          </a:xfrm>
          <a:prstGeom prst="rect">
            <a:avLst/>
          </a:prstGeom>
        </p:spPr>
      </p:pic>
      <p:pic>
        <p:nvPicPr>
          <p:cNvPr id="20" name="Imagen 19" descr="Sol brillando entre los árboles&#10;&#10;Descripción generada automáticamente con confianza media">
            <a:extLst>
              <a:ext uri="{FF2B5EF4-FFF2-40B4-BE49-F238E27FC236}">
                <a16:creationId xmlns:a16="http://schemas.microsoft.com/office/drawing/2014/main" id="{ABFF06BB-EF3C-4B48-AB64-548CA0B64C8A}"/>
              </a:ext>
            </a:extLst>
          </p:cNvPr>
          <p:cNvPicPr>
            <a:picLocks noChangeAspect="1"/>
          </p:cNvPicPr>
          <p:nvPr/>
        </p:nvPicPr>
        <p:blipFill>
          <a:blip r:embed="rId8"/>
          <a:stretch>
            <a:fillRect/>
          </a:stretch>
        </p:blipFill>
        <p:spPr>
          <a:xfrm rot="19782945">
            <a:off x="1419962" y="978470"/>
            <a:ext cx="722233" cy="2200687"/>
          </a:xfrm>
          <a:prstGeom prst="rect">
            <a:avLst/>
          </a:prstGeom>
        </p:spPr>
      </p:pic>
      <p:pic>
        <p:nvPicPr>
          <p:cNvPr id="21" name="Imagen 20" descr="Dibujo en blanco y negro&#10;&#10;Descripción generada automáticamente con confianza media">
            <a:extLst>
              <a:ext uri="{FF2B5EF4-FFF2-40B4-BE49-F238E27FC236}">
                <a16:creationId xmlns:a16="http://schemas.microsoft.com/office/drawing/2014/main" id="{BF1C7BB6-57D4-CA44-846E-529BD28F5D7C}"/>
              </a:ext>
            </a:extLst>
          </p:cNvPr>
          <p:cNvPicPr>
            <a:picLocks noChangeAspect="1"/>
          </p:cNvPicPr>
          <p:nvPr/>
        </p:nvPicPr>
        <p:blipFill>
          <a:blip r:embed="rId9"/>
          <a:stretch>
            <a:fillRect/>
          </a:stretch>
        </p:blipFill>
        <p:spPr>
          <a:xfrm rot="19782945">
            <a:off x="555965" y="1469150"/>
            <a:ext cx="1006237" cy="1106121"/>
          </a:xfrm>
          <a:prstGeom prst="rect">
            <a:avLst/>
          </a:prstGeom>
        </p:spPr>
      </p:pic>
      <p:sp>
        <p:nvSpPr>
          <p:cNvPr id="5" name="CuadroTexto 4"/>
          <p:cNvSpPr txBox="1"/>
          <p:nvPr/>
        </p:nvSpPr>
        <p:spPr>
          <a:xfrm>
            <a:off x="7968761" y="6157706"/>
            <a:ext cx="3927334" cy="338554"/>
          </a:xfrm>
          <a:prstGeom prst="rect">
            <a:avLst/>
          </a:prstGeom>
          <a:noFill/>
        </p:spPr>
        <p:txBody>
          <a:bodyPr wrap="square" lIns="91440" tIns="45720" rIns="91440" bIns="45720" rtlCol="0" anchor="ctr">
            <a:spAutoFit/>
          </a:bodyPr>
          <a:lstStyle/>
          <a:p>
            <a:pPr algn="r"/>
            <a:r>
              <a:rPr lang="es-ES" sz="1600" dirty="0">
                <a:solidFill>
                  <a:srgbClr val="382F2D"/>
                </a:solidFill>
                <a:latin typeface="Bogart"/>
              </a:rPr>
              <a:t>Guatemala, 2024</a:t>
            </a:r>
            <a:endParaRPr lang="es-ES" sz="1600" dirty="0">
              <a:solidFill>
                <a:srgbClr val="382F2D"/>
              </a:solidFill>
              <a:latin typeface="Bogart" pitchFamily="2" charset="0"/>
            </a:endParaRPr>
          </a:p>
        </p:txBody>
      </p:sp>
      <p:sp>
        <p:nvSpPr>
          <p:cNvPr id="22" name="CuadroTexto 21">
            <a:extLst>
              <a:ext uri="{FF2B5EF4-FFF2-40B4-BE49-F238E27FC236}">
                <a16:creationId xmlns:a16="http://schemas.microsoft.com/office/drawing/2014/main" id="{A84E961F-85BA-4E4C-8E65-9A35815EDD25}"/>
              </a:ext>
            </a:extLst>
          </p:cNvPr>
          <p:cNvSpPr txBox="1"/>
          <p:nvPr/>
        </p:nvSpPr>
        <p:spPr>
          <a:xfrm>
            <a:off x="1922251" y="2367171"/>
            <a:ext cx="3136486" cy="2123658"/>
          </a:xfrm>
          <a:prstGeom prst="rect">
            <a:avLst/>
          </a:prstGeom>
          <a:noFill/>
        </p:spPr>
        <p:txBody>
          <a:bodyPr wrap="square">
            <a:spAutoFit/>
          </a:bodyPr>
          <a:lstStyle/>
          <a:p>
            <a:pPr algn="ctr"/>
            <a:r>
              <a:rPr lang="es-ES" sz="4400">
                <a:solidFill>
                  <a:schemeClr val="bg1"/>
                </a:solidFill>
                <a:latin typeface="Bogart Black" panose="00000A00000000000000" pitchFamily="50" charset="0"/>
              </a:rPr>
              <a:t>Foto relevante al tema</a:t>
            </a:r>
          </a:p>
        </p:txBody>
      </p:sp>
      <p:pic>
        <p:nvPicPr>
          <p:cNvPr id="26" name="Imagen 25">
            <a:extLst>
              <a:ext uri="{FF2B5EF4-FFF2-40B4-BE49-F238E27FC236}">
                <a16:creationId xmlns:a16="http://schemas.microsoft.com/office/drawing/2014/main" id="{FC6FFDDB-A93E-4B5D-8194-BB3308E32B04}"/>
              </a:ext>
            </a:extLst>
          </p:cNvPr>
          <p:cNvPicPr>
            <a:picLocks noChangeAspect="1"/>
          </p:cNvPicPr>
          <p:nvPr/>
        </p:nvPicPr>
        <p:blipFill>
          <a:blip r:embed="rId10"/>
          <a:stretch>
            <a:fillRect/>
          </a:stretch>
        </p:blipFill>
        <p:spPr>
          <a:xfrm>
            <a:off x="8062196" y="1440228"/>
            <a:ext cx="3527826" cy="924290"/>
          </a:xfrm>
          <a:prstGeom prst="rect">
            <a:avLst/>
          </a:prstGeom>
        </p:spPr>
      </p:pic>
      <p:sp>
        <p:nvSpPr>
          <p:cNvPr id="8" name="Marcador de texto 2">
            <a:extLst>
              <a:ext uri="{FF2B5EF4-FFF2-40B4-BE49-F238E27FC236}">
                <a16:creationId xmlns:a16="http://schemas.microsoft.com/office/drawing/2014/main" id="{5E47AFE9-DD0A-A1BB-0E49-CFA51B43D731}"/>
              </a:ext>
            </a:extLst>
          </p:cNvPr>
          <p:cNvSpPr txBox="1">
            <a:spLocks/>
          </p:cNvSpPr>
          <p:nvPr/>
        </p:nvSpPr>
        <p:spPr>
          <a:xfrm>
            <a:off x="8062196" y="3445696"/>
            <a:ext cx="3871219" cy="1265522"/>
          </a:xfrm>
          <a:prstGeom prst="rect">
            <a:avLst/>
          </a:prstGeom>
        </p:spPr>
        <p:txBody>
          <a:bodyPr vert="horz" lIns="0" tIns="0" rIns="0" bIns="0" rtlCol="0" anchor="ctr">
            <a:noAutofit/>
          </a:bodyPr>
          <a:lstStyle>
            <a:defPPr>
              <a:defRPr lang="es-GT"/>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3000">
                <a:solidFill>
                  <a:srgbClr val="382F2D"/>
                </a:solidFill>
                <a:latin typeface="Bogart" panose="00000500000000000000" pitchFamily="50" charset="0"/>
              </a:rPr>
              <a:t>Plan País </a:t>
            </a:r>
            <a:r>
              <a:rPr lang="es-ES" sz="5000">
                <a:solidFill>
                  <a:srgbClr val="382F2D"/>
                </a:solidFill>
                <a:latin typeface="Bogart" panose="00000500000000000000" pitchFamily="50" charset="0"/>
              </a:rPr>
              <a:t>Guatemala</a:t>
            </a:r>
          </a:p>
        </p:txBody>
      </p:sp>
      <p:pic>
        <p:nvPicPr>
          <p:cNvPr id="3" name="Imagen 2">
            <a:extLst>
              <a:ext uri="{FF2B5EF4-FFF2-40B4-BE49-F238E27FC236}">
                <a16:creationId xmlns:a16="http://schemas.microsoft.com/office/drawing/2014/main" id="{0D856974-4540-8504-8AB8-000BACFC9153}"/>
              </a:ext>
            </a:extLst>
          </p:cNvPr>
          <p:cNvPicPr>
            <a:picLocks noChangeAspect="1"/>
          </p:cNvPicPr>
          <p:nvPr/>
        </p:nvPicPr>
        <p:blipFill rotWithShape="1">
          <a:blip r:embed="rId11"/>
          <a:srcRect l="26609" t="15630" r="19085" b="17124"/>
          <a:stretch/>
        </p:blipFill>
        <p:spPr>
          <a:xfrm>
            <a:off x="23046" y="1064"/>
            <a:ext cx="7390703" cy="6861637"/>
          </a:xfrm>
          <a:prstGeom prst="rect">
            <a:avLst/>
          </a:prstGeom>
        </p:spPr>
      </p:pic>
    </p:spTree>
    <p:extLst>
      <p:ext uri="{BB962C8B-B14F-4D97-AF65-F5344CB8AC3E}">
        <p14:creationId xmlns:p14="http://schemas.microsoft.com/office/powerpoint/2010/main" val="2334959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ABD61FB-9412-FFD2-048B-2F0A2EA20BA9}"/>
              </a:ext>
            </a:extLst>
          </p:cNvPr>
          <p:cNvPicPr>
            <a:picLocks noChangeAspect="1"/>
          </p:cNvPicPr>
          <p:nvPr/>
        </p:nvPicPr>
        <p:blipFill>
          <a:blip r:embed="rId2"/>
          <a:stretch>
            <a:fillRect/>
          </a:stretch>
        </p:blipFill>
        <p:spPr>
          <a:xfrm>
            <a:off x="0" y="5352361"/>
            <a:ext cx="1463167" cy="1524132"/>
          </a:xfrm>
          <a:prstGeom prst="rect">
            <a:avLst/>
          </a:prstGeom>
        </p:spPr>
      </p:pic>
      <p:graphicFrame>
        <p:nvGraphicFramePr>
          <p:cNvPr id="5" name="Marcador de contenido 4">
            <a:extLst>
              <a:ext uri="{FF2B5EF4-FFF2-40B4-BE49-F238E27FC236}">
                <a16:creationId xmlns:a16="http://schemas.microsoft.com/office/drawing/2014/main" id="{EA510D1C-A0FA-67B9-C693-8D8F568E4B2B}"/>
              </a:ext>
            </a:extLst>
          </p:cNvPr>
          <p:cNvGraphicFramePr>
            <a:graphicFrameLocks noGrp="1"/>
          </p:cNvGraphicFramePr>
          <p:nvPr>
            <p:ph idx="1"/>
          </p:nvPr>
        </p:nvGraphicFramePr>
        <p:xfrm>
          <a:off x="478304" y="2252096"/>
          <a:ext cx="5657357" cy="44034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55BDC5AE-1375-A45A-25AB-57DA24A50565}"/>
              </a:ext>
            </a:extLst>
          </p:cNvPr>
          <p:cNvSpPr txBox="1"/>
          <p:nvPr/>
        </p:nvSpPr>
        <p:spPr>
          <a:xfrm>
            <a:off x="990765" y="1591488"/>
            <a:ext cx="4414346" cy="646331"/>
          </a:xfrm>
          <a:prstGeom prst="rect">
            <a:avLst/>
          </a:prstGeom>
          <a:noFill/>
        </p:spPr>
        <p:txBody>
          <a:bodyPr wrap="square" rtlCol="0">
            <a:spAutoFit/>
          </a:bodyPr>
          <a:lstStyle/>
          <a:p>
            <a:pPr algn="ctr"/>
            <a:r>
              <a:rPr lang="es-GT" dirty="0"/>
              <a:t>El paso de la lactancia materna a la alimentación complementaria</a:t>
            </a:r>
          </a:p>
        </p:txBody>
      </p:sp>
      <p:graphicFrame>
        <p:nvGraphicFramePr>
          <p:cNvPr id="7" name="Marcador de contenido 4">
            <a:extLst>
              <a:ext uri="{FF2B5EF4-FFF2-40B4-BE49-F238E27FC236}">
                <a16:creationId xmlns:a16="http://schemas.microsoft.com/office/drawing/2014/main" id="{2491F56B-6C43-89D8-102C-F4A3EE5C7643}"/>
              </a:ext>
            </a:extLst>
          </p:cNvPr>
          <p:cNvGraphicFramePr>
            <a:graphicFrameLocks/>
          </p:cNvGraphicFramePr>
          <p:nvPr/>
        </p:nvGraphicFramePr>
        <p:xfrm>
          <a:off x="6713606" y="2359498"/>
          <a:ext cx="4900448" cy="382503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CuadroTexto 7">
            <a:extLst>
              <a:ext uri="{FF2B5EF4-FFF2-40B4-BE49-F238E27FC236}">
                <a16:creationId xmlns:a16="http://schemas.microsoft.com/office/drawing/2014/main" id="{92154BF7-1738-6E5E-71AB-52627F785D3B}"/>
              </a:ext>
            </a:extLst>
          </p:cNvPr>
          <p:cNvSpPr txBox="1"/>
          <p:nvPr/>
        </p:nvSpPr>
        <p:spPr>
          <a:xfrm>
            <a:off x="7649397" y="1729987"/>
            <a:ext cx="3365610" cy="369332"/>
          </a:xfrm>
          <a:prstGeom prst="rect">
            <a:avLst/>
          </a:prstGeom>
          <a:noFill/>
        </p:spPr>
        <p:txBody>
          <a:bodyPr wrap="square" rtlCol="0">
            <a:spAutoFit/>
          </a:bodyPr>
          <a:lstStyle/>
          <a:p>
            <a:r>
              <a:rPr lang="es-GT" dirty="0"/>
              <a:t>Alimentación complementaria</a:t>
            </a:r>
          </a:p>
        </p:txBody>
      </p:sp>
      <p:pic>
        <p:nvPicPr>
          <p:cNvPr id="9" name="Imagen 8" descr="Logotipo, nombre de la empresa&#10;&#10;Descripción generada automáticamente">
            <a:extLst>
              <a:ext uri="{FF2B5EF4-FFF2-40B4-BE49-F238E27FC236}">
                <a16:creationId xmlns:a16="http://schemas.microsoft.com/office/drawing/2014/main" id="{6B94D220-FDB7-6778-4792-3EEB7544CC5D}"/>
              </a:ext>
            </a:extLst>
          </p:cNvPr>
          <p:cNvPicPr>
            <a:picLocks noChangeAspect="1"/>
          </p:cNvPicPr>
          <p:nvPr/>
        </p:nvPicPr>
        <p:blipFill rotWithShape="1">
          <a:blip r:embed="rId13">
            <a:extLst>
              <a:ext uri="{28A0092B-C50C-407E-A947-70E740481C1C}">
                <a14:useLocalDpi xmlns:a14="http://schemas.microsoft.com/office/drawing/2010/main" val="0"/>
              </a:ext>
            </a:extLst>
          </a:blip>
          <a:srcRect t="14411" b="23224"/>
          <a:stretch/>
        </p:blipFill>
        <p:spPr>
          <a:xfrm>
            <a:off x="3579794" y="209795"/>
            <a:ext cx="8612205" cy="1238005"/>
          </a:xfrm>
          <a:prstGeom prst="rect">
            <a:avLst/>
          </a:prstGeom>
        </p:spPr>
      </p:pic>
    </p:spTree>
    <p:extLst>
      <p:ext uri="{BB962C8B-B14F-4D97-AF65-F5344CB8AC3E}">
        <p14:creationId xmlns:p14="http://schemas.microsoft.com/office/powerpoint/2010/main" val="2571700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3F912DD-05A3-0A35-3D4E-698FD05974ED}"/>
              </a:ext>
            </a:extLst>
          </p:cNvPr>
          <p:cNvPicPr>
            <a:picLocks noChangeAspect="1"/>
          </p:cNvPicPr>
          <p:nvPr/>
        </p:nvPicPr>
        <p:blipFill rotWithShape="1">
          <a:blip r:embed="rId2"/>
          <a:srcRect l="32286"/>
          <a:stretch/>
        </p:blipFill>
        <p:spPr>
          <a:xfrm>
            <a:off x="0" y="4600212"/>
            <a:ext cx="990765" cy="1524132"/>
          </a:xfrm>
          <a:prstGeom prst="rect">
            <a:avLst/>
          </a:prstGeom>
        </p:spPr>
      </p:pic>
      <p:graphicFrame>
        <p:nvGraphicFramePr>
          <p:cNvPr id="5" name="Marcador de contenido 4">
            <a:extLst>
              <a:ext uri="{FF2B5EF4-FFF2-40B4-BE49-F238E27FC236}">
                <a16:creationId xmlns:a16="http://schemas.microsoft.com/office/drawing/2014/main" id="{EA510D1C-A0FA-67B9-C693-8D8F568E4B2B}"/>
              </a:ext>
            </a:extLst>
          </p:cNvPr>
          <p:cNvGraphicFramePr>
            <a:graphicFrameLocks noGrp="1"/>
          </p:cNvGraphicFramePr>
          <p:nvPr>
            <p:ph idx="1"/>
          </p:nvPr>
        </p:nvGraphicFramePr>
        <p:xfrm>
          <a:off x="478304" y="2137796"/>
          <a:ext cx="5657357" cy="44034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a:extLst>
              <a:ext uri="{FF2B5EF4-FFF2-40B4-BE49-F238E27FC236}">
                <a16:creationId xmlns:a16="http://schemas.microsoft.com/office/drawing/2014/main" id="{55BDC5AE-1375-A45A-25AB-57DA24A50565}"/>
              </a:ext>
            </a:extLst>
          </p:cNvPr>
          <p:cNvSpPr txBox="1"/>
          <p:nvPr/>
        </p:nvSpPr>
        <p:spPr>
          <a:xfrm>
            <a:off x="990765" y="1477188"/>
            <a:ext cx="4414346" cy="646331"/>
          </a:xfrm>
          <a:prstGeom prst="rect">
            <a:avLst/>
          </a:prstGeom>
          <a:noFill/>
        </p:spPr>
        <p:txBody>
          <a:bodyPr wrap="square" rtlCol="0">
            <a:spAutoFit/>
          </a:bodyPr>
          <a:lstStyle/>
          <a:p>
            <a:pPr algn="ctr"/>
            <a:r>
              <a:rPr lang="es-GT" dirty="0"/>
              <a:t>Aspectos observados que dificultan la alimentación de niños y niñas</a:t>
            </a:r>
          </a:p>
        </p:txBody>
      </p:sp>
      <p:graphicFrame>
        <p:nvGraphicFramePr>
          <p:cNvPr id="7" name="Marcador de contenido 4">
            <a:extLst>
              <a:ext uri="{FF2B5EF4-FFF2-40B4-BE49-F238E27FC236}">
                <a16:creationId xmlns:a16="http://schemas.microsoft.com/office/drawing/2014/main" id="{2491F56B-6C43-89D8-102C-F4A3EE5C7643}"/>
              </a:ext>
            </a:extLst>
          </p:cNvPr>
          <p:cNvGraphicFramePr>
            <a:graphicFrameLocks/>
          </p:cNvGraphicFramePr>
          <p:nvPr/>
        </p:nvGraphicFramePr>
        <p:xfrm>
          <a:off x="6613965" y="2262018"/>
          <a:ext cx="4900448" cy="382503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CuadroTexto 7">
            <a:extLst>
              <a:ext uri="{FF2B5EF4-FFF2-40B4-BE49-F238E27FC236}">
                <a16:creationId xmlns:a16="http://schemas.microsoft.com/office/drawing/2014/main" id="{92154BF7-1738-6E5E-71AB-52627F785D3B}"/>
              </a:ext>
            </a:extLst>
          </p:cNvPr>
          <p:cNvSpPr txBox="1"/>
          <p:nvPr/>
        </p:nvSpPr>
        <p:spPr>
          <a:xfrm>
            <a:off x="7126426" y="1615687"/>
            <a:ext cx="4074809" cy="646331"/>
          </a:xfrm>
          <a:prstGeom prst="rect">
            <a:avLst/>
          </a:prstGeom>
          <a:noFill/>
        </p:spPr>
        <p:txBody>
          <a:bodyPr wrap="square" rtlCol="0">
            <a:spAutoFit/>
          </a:bodyPr>
          <a:lstStyle/>
          <a:p>
            <a:r>
              <a:rPr lang="es-GT" dirty="0"/>
              <a:t>Hábitos de higiene y cambios en la alimentación</a:t>
            </a:r>
          </a:p>
        </p:txBody>
      </p:sp>
      <p:pic>
        <p:nvPicPr>
          <p:cNvPr id="9" name="Imagen 8" descr="Logotipo, nombre de la empresa&#10;&#10;Descripción generada automáticamente">
            <a:extLst>
              <a:ext uri="{FF2B5EF4-FFF2-40B4-BE49-F238E27FC236}">
                <a16:creationId xmlns:a16="http://schemas.microsoft.com/office/drawing/2014/main" id="{965DE1F6-75EF-BDD0-BB0B-F3626F527A03}"/>
              </a:ext>
            </a:extLst>
          </p:cNvPr>
          <p:cNvPicPr>
            <a:picLocks noChangeAspect="1"/>
          </p:cNvPicPr>
          <p:nvPr/>
        </p:nvPicPr>
        <p:blipFill rotWithShape="1">
          <a:blip r:embed="rId13">
            <a:extLst>
              <a:ext uri="{28A0092B-C50C-407E-A947-70E740481C1C}">
                <a14:useLocalDpi xmlns:a14="http://schemas.microsoft.com/office/drawing/2010/main" val="0"/>
              </a:ext>
            </a:extLst>
          </a:blip>
          <a:srcRect t="14411" b="23224"/>
          <a:stretch/>
        </p:blipFill>
        <p:spPr>
          <a:xfrm>
            <a:off x="3579794" y="209795"/>
            <a:ext cx="8612205" cy="1238005"/>
          </a:xfrm>
          <a:prstGeom prst="rect">
            <a:avLst/>
          </a:prstGeom>
        </p:spPr>
      </p:pic>
    </p:spTree>
    <p:extLst>
      <p:ext uri="{BB962C8B-B14F-4D97-AF65-F5344CB8AC3E}">
        <p14:creationId xmlns:p14="http://schemas.microsoft.com/office/powerpoint/2010/main" val="3866267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74B3CEB-D33F-1255-2368-DFB89B91C9B7}"/>
              </a:ext>
            </a:extLst>
          </p:cNvPr>
          <p:cNvPicPr>
            <a:picLocks noChangeAspect="1"/>
          </p:cNvPicPr>
          <p:nvPr/>
        </p:nvPicPr>
        <p:blipFill rotWithShape="1">
          <a:blip r:embed="rId2"/>
          <a:srcRect l="29946"/>
          <a:stretch/>
        </p:blipFill>
        <p:spPr>
          <a:xfrm>
            <a:off x="0" y="5136903"/>
            <a:ext cx="1025017" cy="1524132"/>
          </a:xfrm>
          <a:prstGeom prst="rect">
            <a:avLst/>
          </a:prstGeom>
        </p:spPr>
      </p:pic>
      <p:sp>
        <p:nvSpPr>
          <p:cNvPr id="2" name="Título 1">
            <a:extLst>
              <a:ext uri="{FF2B5EF4-FFF2-40B4-BE49-F238E27FC236}">
                <a16:creationId xmlns:a16="http://schemas.microsoft.com/office/drawing/2014/main" id="{86E28952-0A3B-DBA2-3A63-74F63DE9C065}"/>
              </a:ext>
            </a:extLst>
          </p:cNvPr>
          <p:cNvSpPr>
            <a:spLocks noGrp="1"/>
          </p:cNvSpPr>
          <p:nvPr>
            <p:ph type="title"/>
          </p:nvPr>
        </p:nvSpPr>
        <p:spPr>
          <a:xfrm>
            <a:off x="828675" y="1493044"/>
            <a:ext cx="9639300" cy="804863"/>
          </a:xfrm>
        </p:spPr>
        <p:txBody>
          <a:bodyPr>
            <a:normAutofit fontScale="90000"/>
          </a:bodyPr>
          <a:lstStyle/>
          <a:p>
            <a:pPr algn="ctr"/>
            <a:r>
              <a:rPr lang="es-GT" dirty="0"/>
              <a:t>¿Qué elementos pueden prevenir la desnutrición infantil?</a:t>
            </a:r>
          </a:p>
        </p:txBody>
      </p:sp>
      <p:graphicFrame>
        <p:nvGraphicFramePr>
          <p:cNvPr id="5" name="Marcador de contenido 4">
            <a:extLst>
              <a:ext uri="{FF2B5EF4-FFF2-40B4-BE49-F238E27FC236}">
                <a16:creationId xmlns:a16="http://schemas.microsoft.com/office/drawing/2014/main" id="{8245C57A-4EE5-EDA7-2B81-18A330AA46E7}"/>
              </a:ext>
            </a:extLst>
          </p:cNvPr>
          <p:cNvGraphicFramePr>
            <a:graphicFrameLocks noGrp="1"/>
          </p:cNvGraphicFramePr>
          <p:nvPr>
            <p:ph idx="1"/>
          </p:nvPr>
        </p:nvGraphicFramePr>
        <p:xfrm>
          <a:off x="838200" y="2438399"/>
          <a:ext cx="10515600" cy="4082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n 2" descr="Logotipo, nombre de la empresa&#10;&#10;Descripción generada automáticamente">
            <a:extLst>
              <a:ext uri="{FF2B5EF4-FFF2-40B4-BE49-F238E27FC236}">
                <a16:creationId xmlns:a16="http://schemas.microsoft.com/office/drawing/2014/main" id="{A7319A06-8653-6056-DB7E-9FAF1954120D}"/>
              </a:ext>
            </a:extLst>
          </p:cNvPr>
          <p:cNvPicPr>
            <a:picLocks noChangeAspect="1"/>
          </p:cNvPicPr>
          <p:nvPr/>
        </p:nvPicPr>
        <p:blipFill rotWithShape="1">
          <a:blip r:embed="rId8">
            <a:extLst>
              <a:ext uri="{28A0092B-C50C-407E-A947-70E740481C1C}">
                <a14:useLocalDpi xmlns:a14="http://schemas.microsoft.com/office/drawing/2010/main" val="0"/>
              </a:ext>
            </a:extLst>
          </a:blip>
          <a:srcRect t="14411" b="23224"/>
          <a:stretch/>
        </p:blipFill>
        <p:spPr>
          <a:xfrm>
            <a:off x="3579795" y="114547"/>
            <a:ext cx="8612205" cy="1238005"/>
          </a:xfrm>
          <a:prstGeom prst="rect">
            <a:avLst/>
          </a:prstGeom>
        </p:spPr>
      </p:pic>
    </p:spTree>
    <p:extLst>
      <p:ext uri="{BB962C8B-B14F-4D97-AF65-F5344CB8AC3E}">
        <p14:creationId xmlns:p14="http://schemas.microsoft.com/office/powerpoint/2010/main" val="222167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41B6DC51-8BEA-E3D0-361E-7239ECC9AC48}"/>
              </a:ext>
            </a:extLst>
          </p:cNvPr>
          <p:cNvSpPr>
            <a:spLocks noGrp="1"/>
          </p:cNvSpPr>
          <p:nvPr>
            <p:ph type="ctrTitle"/>
          </p:nvPr>
        </p:nvSpPr>
        <p:spPr>
          <a:xfrm>
            <a:off x="1524000" y="2505075"/>
            <a:ext cx="9144000" cy="1004888"/>
          </a:xfrm>
        </p:spPr>
        <p:txBody>
          <a:bodyPr/>
          <a:lstStyle/>
          <a:p>
            <a:r>
              <a:rPr lang="es-GT" dirty="0"/>
              <a:t>¡Gracias por su atención!</a:t>
            </a:r>
          </a:p>
        </p:txBody>
      </p:sp>
      <p:pic>
        <p:nvPicPr>
          <p:cNvPr id="2" name="Imagen 1">
            <a:extLst>
              <a:ext uri="{FF2B5EF4-FFF2-40B4-BE49-F238E27FC236}">
                <a16:creationId xmlns:a16="http://schemas.microsoft.com/office/drawing/2014/main" id="{D9B37123-11CD-7C02-82A6-5B67596F94BE}"/>
              </a:ext>
            </a:extLst>
          </p:cNvPr>
          <p:cNvPicPr>
            <a:picLocks noChangeAspect="1"/>
          </p:cNvPicPr>
          <p:nvPr/>
        </p:nvPicPr>
        <p:blipFill>
          <a:blip r:embed="rId2"/>
          <a:stretch>
            <a:fillRect/>
          </a:stretch>
        </p:blipFill>
        <p:spPr>
          <a:xfrm>
            <a:off x="0" y="5352361"/>
            <a:ext cx="1463167" cy="1524132"/>
          </a:xfrm>
          <a:prstGeom prst="rect">
            <a:avLst/>
          </a:prstGeom>
        </p:spPr>
      </p:pic>
      <p:pic>
        <p:nvPicPr>
          <p:cNvPr id="6" name="Imagen 5" descr="Logotipo, nombre de la empresa&#10;&#10;Descripción generada automáticamente">
            <a:extLst>
              <a:ext uri="{FF2B5EF4-FFF2-40B4-BE49-F238E27FC236}">
                <a16:creationId xmlns:a16="http://schemas.microsoft.com/office/drawing/2014/main" id="{8A265F51-0FB0-A28C-3CED-582A11539B36}"/>
              </a:ext>
            </a:extLst>
          </p:cNvPr>
          <p:cNvPicPr>
            <a:picLocks noChangeAspect="1"/>
          </p:cNvPicPr>
          <p:nvPr/>
        </p:nvPicPr>
        <p:blipFill rotWithShape="1">
          <a:blip r:embed="rId3">
            <a:extLst>
              <a:ext uri="{28A0092B-C50C-407E-A947-70E740481C1C}">
                <a14:useLocalDpi xmlns:a14="http://schemas.microsoft.com/office/drawing/2010/main" val="0"/>
              </a:ext>
            </a:extLst>
          </a:blip>
          <a:srcRect t="14411" b="23224"/>
          <a:stretch/>
        </p:blipFill>
        <p:spPr>
          <a:xfrm>
            <a:off x="3579795" y="114547"/>
            <a:ext cx="8612205" cy="1238005"/>
          </a:xfrm>
          <a:prstGeom prst="rect">
            <a:avLst/>
          </a:prstGeom>
        </p:spPr>
      </p:pic>
    </p:spTree>
    <p:extLst>
      <p:ext uri="{BB962C8B-B14F-4D97-AF65-F5344CB8AC3E}">
        <p14:creationId xmlns:p14="http://schemas.microsoft.com/office/powerpoint/2010/main" val="3312147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157068-1C9C-8A48-9A62-9BAB5886DDA1}"/>
              </a:ext>
            </a:extLst>
          </p:cNvPr>
          <p:cNvSpPr>
            <a:spLocks noGrp="1"/>
          </p:cNvSpPr>
          <p:nvPr>
            <p:ph type="ctrTitle"/>
          </p:nvPr>
        </p:nvSpPr>
        <p:spPr>
          <a:xfrm>
            <a:off x="1227963" y="2584093"/>
            <a:ext cx="10943495" cy="2214112"/>
          </a:xfrm>
        </p:spPr>
        <p:txBody>
          <a:bodyPr>
            <a:noAutofit/>
          </a:bodyPr>
          <a:lstStyle/>
          <a:p>
            <a:pPr algn="l"/>
            <a:r>
              <a:rPr lang="es-ES" sz="3200" b="1" dirty="0"/>
              <a:t>Diagnóstico sobre barreras culturales y brechas de género en el disfrute del derecho a salud de mujeres </a:t>
            </a:r>
            <a:r>
              <a:rPr lang="es-ES" sz="3200" b="1" dirty="0" err="1"/>
              <a:t>Mam</a:t>
            </a:r>
            <a:r>
              <a:rPr lang="es-ES" sz="3200" b="1" dirty="0"/>
              <a:t> y </a:t>
            </a:r>
            <a:r>
              <a:rPr lang="es-ES" sz="3200" b="1" dirty="0" err="1"/>
              <a:t>Ch´orti´en</a:t>
            </a:r>
            <a:r>
              <a:rPr lang="es-ES" sz="3200" b="1" dirty="0"/>
              <a:t> contexto de covid-19, con énfasis en el acceso a programas de salud materno infantil y nutrición infantil</a:t>
            </a:r>
            <a:endParaRPr lang="es-GT" sz="3200" b="1" dirty="0"/>
          </a:p>
        </p:txBody>
      </p:sp>
      <p:sp>
        <p:nvSpPr>
          <p:cNvPr id="3" name="Subtítulo 2">
            <a:extLst>
              <a:ext uri="{FF2B5EF4-FFF2-40B4-BE49-F238E27FC236}">
                <a16:creationId xmlns:a16="http://schemas.microsoft.com/office/drawing/2014/main" id="{5702B479-103F-8528-4152-F8CA72A03EB2}"/>
              </a:ext>
            </a:extLst>
          </p:cNvPr>
          <p:cNvSpPr>
            <a:spLocks noGrp="1"/>
          </p:cNvSpPr>
          <p:nvPr>
            <p:ph type="subTitle" idx="1"/>
          </p:nvPr>
        </p:nvSpPr>
        <p:spPr>
          <a:xfrm>
            <a:off x="2394856" y="5045870"/>
            <a:ext cx="9144000" cy="1655762"/>
          </a:xfrm>
        </p:spPr>
        <p:txBody>
          <a:bodyPr/>
          <a:lstStyle/>
          <a:p>
            <a:pPr algn="r"/>
            <a:endParaRPr lang="es-ES" dirty="0"/>
          </a:p>
          <a:p>
            <a:pPr algn="r"/>
            <a:endParaRPr lang="es-ES" dirty="0"/>
          </a:p>
          <a:p>
            <a:pPr algn="r"/>
            <a:r>
              <a:rPr lang="es-ES" b="1" dirty="0"/>
              <a:t>Marzo 2024</a:t>
            </a:r>
            <a:endParaRPr lang="es-GT" b="1" dirty="0"/>
          </a:p>
        </p:txBody>
      </p:sp>
      <p:pic>
        <p:nvPicPr>
          <p:cNvPr id="4" name="Imagen 3">
            <a:extLst>
              <a:ext uri="{FF2B5EF4-FFF2-40B4-BE49-F238E27FC236}">
                <a16:creationId xmlns:a16="http://schemas.microsoft.com/office/drawing/2014/main" id="{C4B37113-5121-C4C3-3B9F-4E37E43BB192}"/>
              </a:ext>
            </a:extLst>
          </p:cNvPr>
          <p:cNvPicPr>
            <a:picLocks noChangeAspect="1"/>
          </p:cNvPicPr>
          <p:nvPr/>
        </p:nvPicPr>
        <p:blipFill>
          <a:blip r:embed="rId2"/>
          <a:stretch>
            <a:fillRect/>
          </a:stretch>
        </p:blipFill>
        <p:spPr>
          <a:xfrm>
            <a:off x="60833" y="5236167"/>
            <a:ext cx="1463167" cy="1524132"/>
          </a:xfrm>
          <a:prstGeom prst="rect">
            <a:avLst/>
          </a:prstGeom>
        </p:spPr>
      </p:pic>
      <p:pic>
        <p:nvPicPr>
          <p:cNvPr id="5" name="Imagen 4" descr="Logotipo, nombre de la empresa&#10;&#10;Descripción generada automáticamente">
            <a:extLst>
              <a:ext uri="{FF2B5EF4-FFF2-40B4-BE49-F238E27FC236}">
                <a16:creationId xmlns:a16="http://schemas.microsoft.com/office/drawing/2014/main" id="{732360B1-1429-AA9F-579B-E5E9D82D6557}"/>
              </a:ext>
            </a:extLst>
          </p:cNvPr>
          <p:cNvPicPr>
            <a:picLocks noChangeAspect="1"/>
          </p:cNvPicPr>
          <p:nvPr/>
        </p:nvPicPr>
        <p:blipFill rotWithShape="1">
          <a:blip r:embed="rId3">
            <a:extLst>
              <a:ext uri="{28A0092B-C50C-407E-A947-70E740481C1C}">
                <a14:useLocalDpi xmlns:a14="http://schemas.microsoft.com/office/drawing/2010/main" val="0"/>
              </a:ext>
            </a:extLst>
          </a:blip>
          <a:srcRect t="14411" b="23224"/>
          <a:stretch/>
        </p:blipFill>
        <p:spPr>
          <a:xfrm>
            <a:off x="2227531" y="454947"/>
            <a:ext cx="9964469" cy="1432393"/>
          </a:xfrm>
          <a:prstGeom prst="rect">
            <a:avLst/>
          </a:prstGeom>
        </p:spPr>
      </p:pic>
      <p:sp>
        <p:nvSpPr>
          <p:cNvPr id="6" name="Rectángulo 5">
            <a:extLst>
              <a:ext uri="{FF2B5EF4-FFF2-40B4-BE49-F238E27FC236}">
                <a16:creationId xmlns:a16="http://schemas.microsoft.com/office/drawing/2014/main" id="{7B1F77E1-BC03-D171-E4E0-1B37C751B950}"/>
              </a:ext>
            </a:extLst>
          </p:cNvPr>
          <p:cNvSpPr/>
          <p:nvPr/>
        </p:nvSpPr>
        <p:spPr>
          <a:xfrm>
            <a:off x="933061" y="2803074"/>
            <a:ext cx="102637" cy="221411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GT"/>
          </a:p>
        </p:txBody>
      </p:sp>
    </p:spTree>
    <p:extLst>
      <p:ext uri="{BB962C8B-B14F-4D97-AF65-F5344CB8AC3E}">
        <p14:creationId xmlns:p14="http://schemas.microsoft.com/office/powerpoint/2010/main" val="2099791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Logotipo, nombre de la empresa&#10;&#10;Descripción generada automáticamente">
            <a:extLst>
              <a:ext uri="{FF2B5EF4-FFF2-40B4-BE49-F238E27FC236}">
                <a16:creationId xmlns:a16="http://schemas.microsoft.com/office/drawing/2014/main" id="{1EEA222A-79EE-9BC4-E6E4-FC5867DB6DBF}"/>
              </a:ext>
            </a:extLst>
          </p:cNvPr>
          <p:cNvPicPr>
            <a:picLocks noChangeAspect="1"/>
          </p:cNvPicPr>
          <p:nvPr/>
        </p:nvPicPr>
        <p:blipFill rotWithShape="1">
          <a:blip r:embed="rId2">
            <a:extLst>
              <a:ext uri="{28A0092B-C50C-407E-A947-70E740481C1C}">
                <a14:useLocalDpi xmlns:a14="http://schemas.microsoft.com/office/drawing/2010/main" val="0"/>
              </a:ext>
            </a:extLst>
          </a:blip>
          <a:srcRect t="14411" b="23224"/>
          <a:stretch/>
        </p:blipFill>
        <p:spPr>
          <a:xfrm>
            <a:off x="2227531" y="454947"/>
            <a:ext cx="9964469" cy="1432393"/>
          </a:xfrm>
          <a:prstGeom prst="rect">
            <a:avLst/>
          </a:prstGeom>
        </p:spPr>
      </p:pic>
      <p:pic>
        <p:nvPicPr>
          <p:cNvPr id="5" name="Imagen 4">
            <a:extLst>
              <a:ext uri="{FF2B5EF4-FFF2-40B4-BE49-F238E27FC236}">
                <a16:creationId xmlns:a16="http://schemas.microsoft.com/office/drawing/2014/main" id="{498DEEC2-7214-7301-89A1-70F3CD690C11}"/>
              </a:ext>
            </a:extLst>
          </p:cNvPr>
          <p:cNvPicPr>
            <a:picLocks noChangeAspect="1"/>
          </p:cNvPicPr>
          <p:nvPr/>
        </p:nvPicPr>
        <p:blipFill>
          <a:blip r:embed="rId3"/>
          <a:stretch>
            <a:fillRect/>
          </a:stretch>
        </p:blipFill>
        <p:spPr>
          <a:xfrm>
            <a:off x="60833" y="5236167"/>
            <a:ext cx="1463167" cy="1524132"/>
          </a:xfrm>
          <a:prstGeom prst="rect">
            <a:avLst/>
          </a:prstGeom>
        </p:spPr>
      </p:pic>
      <p:sp>
        <p:nvSpPr>
          <p:cNvPr id="2" name="Título 1">
            <a:extLst>
              <a:ext uri="{FF2B5EF4-FFF2-40B4-BE49-F238E27FC236}">
                <a16:creationId xmlns:a16="http://schemas.microsoft.com/office/drawing/2014/main" id="{86E28952-0A3B-DBA2-3A63-74F63DE9C065}"/>
              </a:ext>
            </a:extLst>
          </p:cNvPr>
          <p:cNvSpPr>
            <a:spLocks noGrp="1"/>
          </p:cNvSpPr>
          <p:nvPr>
            <p:ph type="title"/>
          </p:nvPr>
        </p:nvSpPr>
        <p:spPr>
          <a:xfrm>
            <a:off x="1155246" y="2201105"/>
            <a:ext cx="9639300" cy="804863"/>
          </a:xfrm>
        </p:spPr>
        <p:txBody>
          <a:bodyPr/>
          <a:lstStyle/>
          <a:p>
            <a:r>
              <a:rPr lang="es-GT" b="1" dirty="0"/>
              <a:t>Metodología</a:t>
            </a:r>
          </a:p>
        </p:txBody>
      </p:sp>
      <p:sp>
        <p:nvSpPr>
          <p:cNvPr id="3" name="Marcador de contenido 2">
            <a:extLst>
              <a:ext uri="{FF2B5EF4-FFF2-40B4-BE49-F238E27FC236}">
                <a16:creationId xmlns:a16="http://schemas.microsoft.com/office/drawing/2014/main" id="{3BA9187B-F64A-1EA0-164C-20E87D9E7D9C}"/>
              </a:ext>
            </a:extLst>
          </p:cNvPr>
          <p:cNvSpPr>
            <a:spLocks noGrp="1"/>
          </p:cNvSpPr>
          <p:nvPr>
            <p:ph idx="1"/>
          </p:nvPr>
        </p:nvSpPr>
        <p:spPr>
          <a:xfrm>
            <a:off x="1155246" y="2881243"/>
            <a:ext cx="10525125" cy="3879056"/>
          </a:xfrm>
        </p:spPr>
        <p:txBody>
          <a:bodyPr>
            <a:normAutofit fontScale="92500" lnSpcReduction="20000"/>
          </a:bodyPr>
          <a:lstStyle/>
          <a:p>
            <a:pPr marL="0" indent="0" algn="just">
              <a:buNone/>
            </a:pPr>
            <a:r>
              <a:rPr lang="es-ES" sz="2800" b="0" i="0" u="none" strike="noStrike" baseline="0" dirty="0">
                <a:solidFill>
                  <a:srgbClr val="000000"/>
                </a:solidFill>
                <a:latin typeface="Arial" panose="020B0604020202020204" pitchFamily="34" charset="0"/>
              </a:rPr>
              <a:t>El diagnóstico se desarrolló mediante un enfoque cualitativo, y un método etnográfico. Las actividades se desarrollaron mediante una metodología participativa, reconociendo cada una de las situaciones que caracterizan a los informantes de forma individual y comunitaria, considerando la experiencia de vida, los conocimientos, sentimientos, habilidades y vivencias de cada persona involucrada en el diagnóstico. </a:t>
            </a:r>
          </a:p>
          <a:p>
            <a:pPr marL="0" indent="0" algn="just">
              <a:buNone/>
            </a:pPr>
            <a:r>
              <a:rPr lang="es-GT" sz="2800" b="1" dirty="0">
                <a:solidFill>
                  <a:srgbClr val="000000"/>
                </a:solidFill>
                <a:latin typeface="Arial" panose="020B0604020202020204" pitchFamily="34" charset="0"/>
              </a:rPr>
              <a:t>Temporalidad: </a:t>
            </a:r>
            <a:r>
              <a:rPr lang="es-GT" sz="2800" dirty="0">
                <a:solidFill>
                  <a:srgbClr val="000000"/>
                </a:solidFill>
                <a:latin typeface="Arial" panose="020B0604020202020204" pitchFamily="34" charset="0"/>
              </a:rPr>
              <a:t>De Marzo a junio de 2022</a:t>
            </a:r>
          </a:p>
          <a:p>
            <a:pPr marL="0" indent="0" algn="just">
              <a:buNone/>
            </a:pPr>
            <a:r>
              <a:rPr lang="es-GT" sz="2800" b="1" dirty="0">
                <a:solidFill>
                  <a:srgbClr val="000000"/>
                </a:solidFill>
                <a:latin typeface="Arial" panose="020B0604020202020204" pitchFamily="34" charset="0"/>
              </a:rPr>
              <a:t>Cobertura: 11 comunidades </a:t>
            </a:r>
            <a:r>
              <a:rPr lang="es-GT" sz="2800" dirty="0">
                <a:solidFill>
                  <a:srgbClr val="000000"/>
                </a:solidFill>
                <a:latin typeface="Arial" panose="020B0604020202020204" pitchFamily="34" charset="0"/>
              </a:rPr>
              <a:t>(6 comunidades de los municipios de Jocotán y Camotán en Chiquimula</a:t>
            </a:r>
            <a:r>
              <a:rPr lang="es-ES" sz="2800" dirty="0">
                <a:solidFill>
                  <a:srgbClr val="000000"/>
                </a:solidFill>
                <a:latin typeface="Arial" panose="020B0604020202020204" pitchFamily="34" charset="0"/>
              </a:rPr>
              <a:t> y 5 comunidades de  los Municipios de San Ildefonso </a:t>
            </a:r>
            <a:r>
              <a:rPr lang="es-ES" sz="2800" dirty="0" err="1">
                <a:solidFill>
                  <a:srgbClr val="000000"/>
                </a:solidFill>
                <a:latin typeface="Arial" panose="020B0604020202020204" pitchFamily="34" charset="0"/>
              </a:rPr>
              <a:t>Ixtahuacán</a:t>
            </a:r>
            <a:r>
              <a:rPr lang="es-ES" sz="2800" dirty="0">
                <a:solidFill>
                  <a:srgbClr val="000000"/>
                </a:solidFill>
                <a:latin typeface="Arial" panose="020B0604020202020204" pitchFamily="34" charset="0"/>
              </a:rPr>
              <a:t> y San Juan </a:t>
            </a:r>
            <a:r>
              <a:rPr lang="es-ES" sz="2800" dirty="0" err="1">
                <a:solidFill>
                  <a:srgbClr val="000000"/>
                </a:solidFill>
                <a:latin typeface="Arial" panose="020B0604020202020204" pitchFamily="34" charset="0"/>
              </a:rPr>
              <a:t>Atitán</a:t>
            </a:r>
            <a:r>
              <a:rPr lang="es-ES" sz="2800" dirty="0">
                <a:solidFill>
                  <a:srgbClr val="000000"/>
                </a:solidFill>
                <a:latin typeface="Arial" panose="020B0604020202020204" pitchFamily="34" charset="0"/>
              </a:rPr>
              <a:t>, Huehuetenango)</a:t>
            </a:r>
            <a:endParaRPr lang="es-GT" sz="2800" dirty="0">
              <a:solidFill>
                <a:srgbClr val="000000"/>
              </a:solidFill>
              <a:latin typeface="Arial" panose="020B0604020202020204" pitchFamily="34" charset="0"/>
            </a:endParaRPr>
          </a:p>
        </p:txBody>
      </p:sp>
    </p:spTree>
    <p:extLst>
      <p:ext uri="{BB962C8B-B14F-4D97-AF65-F5344CB8AC3E}">
        <p14:creationId xmlns:p14="http://schemas.microsoft.com/office/powerpoint/2010/main" val="2318143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866C8-B408-8E34-08D4-4F3B09F797CA}"/>
              </a:ext>
            </a:extLst>
          </p:cNvPr>
          <p:cNvSpPr>
            <a:spLocks noGrp="1"/>
          </p:cNvSpPr>
          <p:nvPr>
            <p:ph type="title"/>
          </p:nvPr>
        </p:nvSpPr>
        <p:spPr>
          <a:xfrm>
            <a:off x="471584" y="1022351"/>
            <a:ext cx="10515600" cy="850838"/>
          </a:xfrm>
        </p:spPr>
        <p:txBody>
          <a:bodyPr>
            <a:normAutofit/>
          </a:bodyPr>
          <a:lstStyle/>
          <a:p>
            <a:pPr algn="ctr"/>
            <a:r>
              <a:rPr lang="es-GT" sz="4000" b="1" dirty="0"/>
              <a:t>Resultados</a:t>
            </a:r>
          </a:p>
        </p:txBody>
      </p:sp>
      <p:pic>
        <p:nvPicPr>
          <p:cNvPr id="4" name="Imagen 3">
            <a:extLst>
              <a:ext uri="{FF2B5EF4-FFF2-40B4-BE49-F238E27FC236}">
                <a16:creationId xmlns:a16="http://schemas.microsoft.com/office/drawing/2014/main" id="{C820887C-26E3-1BB6-0E93-C16F01A7DA0B}"/>
              </a:ext>
            </a:extLst>
          </p:cNvPr>
          <p:cNvPicPr>
            <a:picLocks noChangeAspect="1"/>
          </p:cNvPicPr>
          <p:nvPr/>
        </p:nvPicPr>
        <p:blipFill>
          <a:blip r:embed="rId2"/>
          <a:stretch>
            <a:fillRect/>
          </a:stretch>
        </p:blipFill>
        <p:spPr>
          <a:xfrm>
            <a:off x="60833" y="5236167"/>
            <a:ext cx="1463167" cy="1524132"/>
          </a:xfrm>
          <a:prstGeom prst="rect">
            <a:avLst/>
          </a:prstGeom>
        </p:spPr>
      </p:pic>
      <p:pic>
        <p:nvPicPr>
          <p:cNvPr id="7" name="Imagen 6" descr="Logotipo, nombre de la empresa&#10;&#10;Descripción generada automáticamente">
            <a:extLst>
              <a:ext uri="{FF2B5EF4-FFF2-40B4-BE49-F238E27FC236}">
                <a16:creationId xmlns:a16="http://schemas.microsoft.com/office/drawing/2014/main" id="{14A1137D-7937-4FC7-2B93-108ADEBBA26C}"/>
              </a:ext>
            </a:extLst>
          </p:cNvPr>
          <p:cNvPicPr>
            <a:picLocks noChangeAspect="1"/>
          </p:cNvPicPr>
          <p:nvPr/>
        </p:nvPicPr>
        <p:blipFill rotWithShape="1">
          <a:blip r:embed="rId3">
            <a:extLst>
              <a:ext uri="{28A0092B-C50C-407E-A947-70E740481C1C}">
                <a14:useLocalDpi xmlns:a14="http://schemas.microsoft.com/office/drawing/2010/main" val="0"/>
              </a:ext>
            </a:extLst>
          </a:blip>
          <a:srcRect t="14411" b="23224"/>
          <a:stretch/>
        </p:blipFill>
        <p:spPr>
          <a:xfrm>
            <a:off x="2227531" y="185546"/>
            <a:ext cx="9964469" cy="1432393"/>
          </a:xfrm>
          <a:prstGeom prst="rect">
            <a:avLst/>
          </a:prstGeom>
        </p:spPr>
      </p:pic>
      <p:sp>
        <p:nvSpPr>
          <p:cNvPr id="3" name="Título 1">
            <a:extLst>
              <a:ext uri="{FF2B5EF4-FFF2-40B4-BE49-F238E27FC236}">
                <a16:creationId xmlns:a16="http://schemas.microsoft.com/office/drawing/2014/main" id="{D2FBC0B6-949F-C2B2-EE7E-7E18D5FDAE94}"/>
              </a:ext>
            </a:extLst>
          </p:cNvPr>
          <p:cNvSpPr txBox="1">
            <a:spLocks/>
          </p:cNvSpPr>
          <p:nvPr/>
        </p:nvSpPr>
        <p:spPr>
          <a:xfrm>
            <a:off x="93855" y="1649881"/>
            <a:ext cx="11626561" cy="8048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2800" b="1">
                <a:highlight>
                  <a:srgbClr val="C0C0C0"/>
                </a:highlight>
              </a:rPr>
              <a:t>Barreras culturales y de género en el cuidado de la salud materno infantil</a:t>
            </a:r>
            <a:endParaRPr lang="es-GT" sz="2800" b="1" dirty="0">
              <a:highlight>
                <a:srgbClr val="C0C0C0"/>
              </a:highlight>
            </a:endParaRPr>
          </a:p>
        </p:txBody>
      </p:sp>
      <p:graphicFrame>
        <p:nvGraphicFramePr>
          <p:cNvPr id="8" name="Marcador de contenido 9">
            <a:extLst>
              <a:ext uri="{FF2B5EF4-FFF2-40B4-BE49-F238E27FC236}">
                <a16:creationId xmlns:a16="http://schemas.microsoft.com/office/drawing/2014/main" id="{62BBED26-4E21-9332-472B-D674A69BF105}"/>
              </a:ext>
            </a:extLst>
          </p:cNvPr>
          <p:cNvGraphicFramePr>
            <a:graphicFrameLocks/>
          </p:cNvGraphicFramePr>
          <p:nvPr/>
        </p:nvGraphicFramePr>
        <p:xfrm>
          <a:off x="-1369121" y="2454744"/>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n 8">
            <a:extLst>
              <a:ext uri="{FF2B5EF4-FFF2-40B4-BE49-F238E27FC236}">
                <a16:creationId xmlns:a16="http://schemas.microsoft.com/office/drawing/2014/main" id="{8D43D438-ABC9-2D51-5B5F-17EE3B136D38}"/>
              </a:ext>
            </a:extLst>
          </p:cNvPr>
          <p:cNvPicPr>
            <a:picLocks noChangeAspect="1"/>
          </p:cNvPicPr>
          <p:nvPr/>
        </p:nvPicPr>
        <p:blipFill rotWithShape="1">
          <a:blip r:embed="rId9"/>
          <a:srcRect l="12537" t="19188"/>
          <a:stretch/>
        </p:blipFill>
        <p:spPr>
          <a:xfrm>
            <a:off x="7296487" y="3187161"/>
            <a:ext cx="4423929" cy="3062865"/>
          </a:xfrm>
          <a:prstGeom prst="rect">
            <a:avLst/>
          </a:prstGeom>
        </p:spPr>
      </p:pic>
    </p:spTree>
    <p:extLst>
      <p:ext uri="{BB962C8B-B14F-4D97-AF65-F5344CB8AC3E}">
        <p14:creationId xmlns:p14="http://schemas.microsoft.com/office/powerpoint/2010/main" val="1878668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nombre de la empresa&#10;&#10;Descripción generada automáticamente">
            <a:extLst>
              <a:ext uri="{FF2B5EF4-FFF2-40B4-BE49-F238E27FC236}">
                <a16:creationId xmlns:a16="http://schemas.microsoft.com/office/drawing/2014/main" id="{C611BC02-907F-6E2F-E5D1-9BAB2168A9E0}"/>
              </a:ext>
            </a:extLst>
          </p:cNvPr>
          <p:cNvPicPr>
            <a:picLocks noChangeAspect="1"/>
          </p:cNvPicPr>
          <p:nvPr/>
        </p:nvPicPr>
        <p:blipFill rotWithShape="1">
          <a:blip r:embed="rId2">
            <a:extLst>
              <a:ext uri="{28A0092B-C50C-407E-A947-70E740481C1C}">
                <a14:useLocalDpi xmlns:a14="http://schemas.microsoft.com/office/drawing/2010/main" val="0"/>
              </a:ext>
            </a:extLst>
          </a:blip>
          <a:srcRect t="14411" b="23224"/>
          <a:stretch/>
        </p:blipFill>
        <p:spPr>
          <a:xfrm>
            <a:off x="2151137" y="20563"/>
            <a:ext cx="9964469" cy="1432393"/>
          </a:xfrm>
          <a:prstGeom prst="rect">
            <a:avLst/>
          </a:prstGeom>
        </p:spPr>
      </p:pic>
      <p:pic>
        <p:nvPicPr>
          <p:cNvPr id="3" name="Imagen 2">
            <a:extLst>
              <a:ext uri="{FF2B5EF4-FFF2-40B4-BE49-F238E27FC236}">
                <a16:creationId xmlns:a16="http://schemas.microsoft.com/office/drawing/2014/main" id="{B9DB9729-DE04-FFC1-2F2F-490B856677F8}"/>
              </a:ext>
            </a:extLst>
          </p:cNvPr>
          <p:cNvPicPr>
            <a:picLocks noChangeAspect="1"/>
          </p:cNvPicPr>
          <p:nvPr/>
        </p:nvPicPr>
        <p:blipFill>
          <a:blip r:embed="rId3"/>
          <a:stretch>
            <a:fillRect/>
          </a:stretch>
        </p:blipFill>
        <p:spPr>
          <a:xfrm>
            <a:off x="60833" y="5236167"/>
            <a:ext cx="1463167" cy="1524132"/>
          </a:xfrm>
          <a:prstGeom prst="rect">
            <a:avLst/>
          </a:prstGeom>
        </p:spPr>
      </p:pic>
      <p:sp>
        <p:nvSpPr>
          <p:cNvPr id="2" name="Título 1">
            <a:extLst>
              <a:ext uri="{FF2B5EF4-FFF2-40B4-BE49-F238E27FC236}">
                <a16:creationId xmlns:a16="http://schemas.microsoft.com/office/drawing/2014/main" id="{B72C994A-16B4-694C-D38B-80C3EAC70A25}"/>
              </a:ext>
            </a:extLst>
          </p:cNvPr>
          <p:cNvSpPr txBox="1">
            <a:spLocks/>
          </p:cNvSpPr>
          <p:nvPr/>
        </p:nvSpPr>
        <p:spPr>
          <a:xfrm>
            <a:off x="282719" y="1604098"/>
            <a:ext cx="11626561" cy="8048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2800" b="1">
                <a:highlight>
                  <a:srgbClr val="C0C0C0"/>
                </a:highlight>
              </a:rPr>
              <a:t>Barreras culturales y de género para la seguridad alimentaria y nutricional</a:t>
            </a:r>
            <a:endParaRPr lang="es-GT" sz="2800" b="1" dirty="0">
              <a:highlight>
                <a:srgbClr val="C0C0C0"/>
              </a:highlight>
            </a:endParaRPr>
          </a:p>
        </p:txBody>
      </p:sp>
      <p:graphicFrame>
        <p:nvGraphicFramePr>
          <p:cNvPr id="5" name="Marcador de contenido 9">
            <a:extLst>
              <a:ext uri="{FF2B5EF4-FFF2-40B4-BE49-F238E27FC236}">
                <a16:creationId xmlns:a16="http://schemas.microsoft.com/office/drawing/2014/main" id="{EF1F13E1-905C-534C-2DAA-D89784F26D0E}"/>
              </a:ext>
            </a:extLst>
          </p:cNvPr>
          <p:cNvGraphicFramePr>
            <a:graphicFrameLocks/>
          </p:cNvGraphicFramePr>
          <p:nvPr/>
        </p:nvGraphicFramePr>
        <p:xfrm>
          <a:off x="-1180257" y="2408961"/>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Imagen 6" descr="Un grupo de niños sentados en una mesa&#10;&#10;Descripción generada automáticamente con confianza baja">
            <a:extLst>
              <a:ext uri="{FF2B5EF4-FFF2-40B4-BE49-F238E27FC236}">
                <a16:creationId xmlns:a16="http://schemas.microsoft.com/office/drawing/2014/main" id="{648EC718-FF5D-376C-E61A-DB381640E4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06554" y="3213824"/>
            <a:ext cx="4350328" cy="3262746"/>
          </a:xfrm>
          <a:prstGeom prst="rect">
            <a:avLst/>
          </a:prstGeom>
        </p:spPr>
      </p:pic>
    </p:spTree>
    <p:extLst>
      <p:ext uri="{BB962C8B-B14F-4D97-AF65-F5344CB8AC3E}">
        <p14:creationId xmlns:p14="http://schemas.microsoft.com/office/powerpoint/2010/main" val="2402484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615866C8-B408-8E34-08D4-4F3B09F797CA}"/>
              </a:ext>
            </a:extLst>
          </p:cNvPr>
          <p:cNvSpPr txBox="1">
            <a:spLocks/>
          </p:cNvSpPr>
          <p:nvPr/>
        </p:nvSpPr>
        <p:spPr>
          <a:xfrm>
            <a:off x="533728" y="1075617"/>
            <a:ext cx="10515600" cy="7087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GT" sz="4000" b="1" dirty="0"/>
              <a:t>Resultados</a:t>
            </a:r>
          </a:p>
        </p:txBody>
      </p:sp>
      <p:pic>
        <p:nvPicPr>
          <p:cNvPr id="5" name="Imagen 4">
            <a:extLst>
              <a:ext uri="{FF2B5EF4-FFF2-40B4-BE49-F238E27FC236}">
                <a16:creationId xmlns:a16="http://schemas.microsoft.com/office/drawing/2014/main" id="{ECB4C569-7DC5-7751-9870-34BD732E7105}"/>
              </a:ext>
            </a:extLst>
          </p:cNvPr>
          <p:cNvPicPr>
            <a:picLocks noChangeAspect="1"/>
          </p:cNvPicPr>
          <p:nvPr/>
        </p:nvPicPr>
        <p:blipFill>
          <a:blip r:embed="rId2"/>
          <a:stretch>
            <a:fillRect/>
          </a:stretch>
        </p:blipFill>
        <p:spPr>
          <a:xfrm>
            <a:off x="60833" y="5236167"/>
            <a:ext cx="1463167" cy="1524132"/>
          </a:xfrm>
          <a:prstGeom prst="rect">
            <a:avLst/>
          </a:prstGeom>
        </p:spPr>
      </p:pic>
      <p:pic>
        <p:nvPicPr>
          <p:cNvPr id="6" name="Imagen 5" descr="Logotipo, nombre de la empresa&#10;&#10;Descripción generada automáticamente">
            <a:extLst>
              <a:ext uri="{FF2B5EF4-FFF2-40B4-BE49-F238E27FC236}">
                <a16:creationId xmlns:a16="http://schemas.microsoft.com/office/drawing/2014/main" id="{029C8501-89A1-811C-A805-77978B479678}"/>
              </a:ext>
            </a:extLst>
          </p:cNvPr>
          <p:cNvPicPr>
            <a:picLocks noChangeAspect="1"/>
          </p:cNvPicPr>
          <p:nvPr/>
        </p:nvPicPr>
        <p:blipFill rotWithShape="1">
          <a:blip r:embed="rId3">
            <a:extLst>
              <a:ext uri="{28A0092B-C50C-407E-A947-70E740481C1C}">
                <a14:useLocalDpi xmlns:a14="http://schemas.microsoft.com/office/drawing/2010/main" val="0"/>
              </a:ext>
            </a:extLst>
          </a:blip>
          <a:srcRect t="14411" b="23224"/>
          <a:stretch/>
        </p:blipFill>
        <p:spPr>
          <a:xfrm>
            <a:off x="2227531" y="184359"/>
            <a:ext cx="9964469" cy="1432393"/>
          </a:xfrm>
          <a:prstGeom prst="rect">
            <a:avLst/>
          </a:prstGeom>
        </p:spPr>
      </p:pic>
      <p:sp>
        <p:nvSpPr>
          <p:cNvPr id="2" name="Título 1">
            <a:extLst>
              <a:ext uri="{FF2B5EF4-FFF2-40B4-BE49-F238E27FC236}">
                <a16:creationId xmlns:a16="http://schemas.microsoft.com/office/drawing/2014/main" id="{4C11A3A5-5783-F9A6-A217-6A7A54EA44B8}"/>
              </a:ext>
            </a:extLst>
          </p:cNvPr>
          <p:cNvSpPr txBox="1">
            <a:spLocks/>
          </p:cNvSpPr>
          <p:nvPr/>
        </p:nvSpPr>
        <p:spPr>
          <a:xfrm>
            <a:off x="446180" y="1641343"/>
            <a:ext cx="11626561" cy="8048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2800" b="1">
                <a:highlight>
                  <a:srgbClr val="C0C0C0"/>
                </a:highlight>
              </a:rPr>
              <a:t>Barreras culturales y de género planificación familiar</a:t>
            </a:r>
            <a:endParaRPr lang="es-GT" sz="2800" b="1" dirty="0">
              <a:highlight>
                <a:srgbClr val="C0C0C0"/>
              </a:highlight>
            </a:endParaRPr>
          </a:p>
        </p:txBody>
      </p:sp>
      <p:graphicFrame>
        <p:nvGraphicFramePr>
          <p:cNvPr id="7" name="Marcador de contenido 9">
            <a:extLst>
              <a:ext uri="{FF2B5EF4-FFF2-40B4-BE49-F238E27FC236}">
                <a16:creationId xmlns:a16="http://schemas.microsoft.com/office/drawing/2014/main" id="{B35EBDE3-54CF-2180-21FE-057CDEDD2E22}"/>
              </a:ext>
            </a:extLst>
          </p:cNvPr>
          <p:cNvGraphicFramePr>
            <a:graphicFrameLocks/>
          </p:cNvGraphicFramePr>
          <p:nvPr/>
        </p:nvGraphicFramePr>
        <p:xfrm>
          <a:off x="-1016796" y="2446206"/>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n 7" descr="Un grupo de personas sentadas en un banco&#10;&#10;Descripción generada automáticamente">
            <a:extLst>
              <a:ext uri="{FF2B5EF4-FFF2-40B4-BE49-F238E27FC236}">
                <a16:creationId xmlns:a16="http://schemas.microsoft.com/office/drawing/2014/main" id="{9D114DCE-08A0-9173-7675-7B89CFF94E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4368" y="2870356"/>
            <a:ext cx="4556799" cy="3417599"/>
          </a:xfrm>
          <a:prstGeom prst="rect">
            <a:avLst/>
          </a:prstGeom>
        </p:spPr>
      </p:pic>
    </p:spTree>
    <p:extLst>
      <p:ext uri="{BB962C8B-B14F-4D97-AF65-F5344CB8AC3E}">
        <p14:creationId xmlns:p14="http://schemas.microsoft.com/office/powerpoint/2010/main" val="2722903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615866C8-B408-8E34-08D4-4F3B09F797CA}"/>
              </a:ext>
            </a:extLst>
          </p:cNvPr>
          <p:cNvSpPr txBox="1">
            <a:spLocks/>
          </p:cNvSpPr>
          <p:nvPr/>
        </p:nvSpPr>
        <p:spPr>
          <a:xfrm>
            <a:off x="533728" y="1075617"/>
            <a:ext cx="10515600" cy="7087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GT" sz="4000" b="1" dirty="0"/>
              <a:t>Resultados</a:t>
            </a:r>
          </a:p>
        </p:txBody>
      </p:sp>
      <p:pic>
        <p:nvPicPr>
          <p:cNvPr id="5" name="Imagen 4">
            <a:extLst>
              <a:ext uri="{FF2B5EF4-FFF2-40B4-BE49-F238E27FC236}">
                <a16:creationId xmlns:a16="http://schemas.microsoft.com/office/drawing/2014/main" id="{ECB4C569-7DC5-7751-9870-34BD732E7105}"/>
              </a:ext>
            </a:extLst>
          </p:cNvPr>
          <p:cNvPicPr>
            <a:picLocks noChangeAspect="1"/>
          </p:cNvPicPr>
          <p:nvPr/>
        </p:nvPicPr>
        <p:blipFill>
          <a:blip r:embed="rId2"/>
          <a:stretch>
            <a:fillRect/>
          </a:stretch>
        </p:blipFill>
        <p:spPr>
          <a:xfrm>
            <a:off x="60833" y="5236167"/>
            <a:ext cx="1463167" cy="1524132"/>
          </a:xfrm>
          <a:prstGeom prst="rect">
            <a:avLst/>
          </a:prstGeom>
        </p:spPr>
      </p:pic>
      <p:pic>
        <p:nvPicPr>
          <p:cNvPr id="6" name="Imagen 5" descr="Logotipo, nombre de la empresa&#10;&#10;Descripción generada automáticamente">
            <a:extLst>
              <a:ext uri="{FF2B5EF4-FFF2-40B4-BE49-F238E27FC236}">
                <a16:creationId xmlns:a16="http://schemas.microsoft.com/office/drawing/2014/main" id="{029C8501-89A1-811C-A805-77978B479678}"/>
              </a:ext>
            </a:extLst>
          </p:cNvPr>
          <p:cNvPicPr>
            <a:picLocks noChangeAspect="1"/>
          </p:cNvPicPr>
          <p:nvPr/>
        </p:nvPicPr>
        <p:blipFill rotWithShape="1">
          <a:blip r:embed="rId3">
            <a:extLst>
              <a:ext uri="{28A0092B-C50C-407E-A947-70E740481C1C}">
                <a14:useLocalDpi xmlns:a14="http://schemas.microsoft.com/office/drawing/2010/main" val="0"/>
              </a:ext>
            </a:extLst>
          </a:blip>
          <a:srcRect t="14411" b="23224"/>
          <a:stretch/>
        </p:blipFill>
        <p:spPr>
          <a:xfrm>
            <a:off x="2227531" y="184359"/>
            <a:ext cx="9964469" cy="1432393"/>
          </a:xfrm>
          <a:prstGeom prst="rect">
            <a:avLst/>
          </a:prstGeom>
        </p:spPr>
      </p:pic>
      <p:sp>
        <p:nvSpPr>
          <p:cNvPr id="4" name="Título 1">
            <a:extLst>
              <a:ext uri="{FF2B5EF4-FFF2-40B4-BE49-F238E27FC236}">
                <a16:creationId xmlns:a16="http://schemas.microsoft.com/office/drawing/2014/main" id="{0D01A8F5-0F18-8612-355C-0D948B6F7FC8}"/>
              </a:ext>
            </a:extLst>
          </p:cNvPr>
          <p:cNvSpPr txBox="1">
            <a:spLocks/>
          </p:cNvSpPr>
          <p:nvPr/>
        </p:nvSpPr>
        <p:spPr>
          <a:xfrm>
            <a:off x="282719" y="1616752"/>
            <a:ext cx="11626561" cy="8048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2800" b="1">
                <a:highlight>
                  <a:srgbClr val="C0C0C0"/>
                </a:highlight>
              </a:rPr>
              <a:t>Barreras culturales y de género en la asistencia a los servicios de salud</a:t>
            </a:r>
            <a:endParaRPr lang="es-GT" sz="2800" b="1" dirty="0">
              <a:highlight>
                <a:srgbClr val="C0C0C0"/>
              </a:highlight>
            </a:endParaRPr>
          </a:p>
        </p:txBody>
      </p:sp>
      <p:graphicFrame>
        <p:nvGraphicFramePr>
          <p:cNvPr id="9" name="Marcador de contenido 9">
            <a:extLst>
              <a:ext uri="{FF2B5EF4-FFF2-40B4-BE49-F238E27FC236}">
                <a16:creationId xmlns:a16="http://schemas.microsoft.com/office/drawing/2014/main" id="{8AB177A1-123C-D0E0-FF67-39CAA020F76B}"/>
              </a:ext>
            </a:extLst>
          </p:cNvPr>
          <p:cNvGraphicFramePr>
            <a:graphicFrameLocks/>
          </p:cNvGraphicFramePr>
          <p:nvPr/>
        </p:nvGraphicFramePr>
        <p:xfrm>
          <a:off x="-1180257" y="242161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Imagen 9" descr="Un grupo de personas alrededor de una mesa con una maleta de viaje&#10;&#10;Descripción generada automáticamente con confianza baja">
            <a:extLst>
              <a:ext uri="{FF2B5EF4-FFF2-40B4-BE49-F238E27FC236}">
                <a16:creationId xmlns:a16="http://schemas.microsoft.com/office/drawing/2014/main" id="{251EA968-635A-BD93-3D45-686ACFD2DC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8719" y="2530864"/>
            <a:ext cx="3263504" cy="4351338"/>
          </a:xfrm>
          <a:prstGeom prst="rect">
            <a:avLst/>
          </a:prstGeom>
        </p:spPr>
      </p:pic>
    </p:spTree>
    <p:extLst>
      <p:ext uri="{BB962C8B-B14F-4D97-AF65-F5344CB8AC3E}">
        <p14:creationId xmlns:p14="http://schemas.microsoft.com/office/powerpoint/2010/main" val="3716746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E9DC90E2-CB8B-F97E-DC07-ACDAEC68BD3C}"/>
              </a:ext>
            </a:extLst>
          </p:cNvPr>
          <p:cNvSpPr/>
          <p:nvPr/>
        </p:nvSpPr>
        <p:spPr>
          <a:xfrm>
            <a:off x="0" y="0"/>
            <a:ext cx="5323017" cy="6858000"/>
          </a:xfrm>
          <a:prstGeom prst="rect">
            <a:avLst/>
          </a:prstGeom>
          <a:solidFill>
            <a:srgbClr val="FFAA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p:cNvSpPr txBox="1"/>
          <p:nvPr/>
        </p:nvSpPr>
        <p:spPr>
          <a:xfrm>
            <a:off x="588439" y="2022870"/>
            <a:ext cx="4627692" cy="492443"/>
          </a:xfrm>
          <a:prstGeom prst="rect">
            <a:avLst/>
          </a:prstGeom>
          <a:noFill/>
        </p:spPr>
        <p:txBody>
          <a:bodyPr wrap="square" lIns="0" tIns="0" rIns="0" bIns="0" rtlCol="0" anchor="t">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a:ln>
                  <a:noFill/>
                </a:ln>
                <a:solidFill>
                  <a:srgbClr val="382F2D"/>
                </a:solidFill>
                <a:effectLst/>
                <a:uLnTx/>
                <a:uFillTx/>
                <a:latin typeface="Bogart"/>
                <a:ea typeface="+mn-ea"/>
                <a:cs typeface="+mn-cs"/>
              </a:rPr>
              <a:t>Somos una ONG global</a:t>
            </a:r>
            <a:r>
              <a:rPr kumimoji="0" lang="en-US" sz="3200" b="1" i="0" u="none" strike="noStrike" kern="1200" cap="none" spc="0" normalizeH="0" baseline="0" noProof="0">
                <a:ln>
                  <a:noFill/>
                </a:ln>
                <a:solidFill>
                  <a:srgbClr val="382F2D"/>
                </a:solidFill>
                <a:effectLst/>
                <a:uLnTx/>
                <a:uFillTx/>
                <a:latin typeface="Bogart"/>
                <a:ea typeface="+mn-ea"/>
                <a:cs typeface="+mn-cs"/>
              </a:rPr>
              <a:t> </a:t>
            </a:r>
            <a:endParaRPr kumimoji="0" lang="en-US" sz="1600" b="1" i="0" u="none" strike="noStrike" kern="1200" cap="none" spc="0" normalizeH="0" baseline="0" noProof="0">
              <a:ln>
                <a:noFill/>
              </a:ln>
              <a:solidFill>
                <a:srgbClr val="FF0000"/>
              </a:solidFill>
              <a:effectLst/>
              <a:uLnTx/>
              <a:uFillTx/>
              <a:latin typeface="Bogart"/>
              <a:ea typeface="+mn-ea"/>
              <a:cs typeface="+mn-cs"/>
            </a:endParaRPr>
          </a:p>
        </p:txBody>
      </p:sp>
      <p:pic>
        <p:nvPicPr>
          <p:cNvPr id="16" name="Imagen 15">
            <a:extLst>
              <a:ext uri="{FF2B5EF4-FFF2-40B4-BE49-F238E27FC236}">
                <a16:creationId xmlns:a16="http://schemas.microsoft.com/office/drawing/2014/main" id="{038EFF2F-225D-6225-4131-A542724126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16132" y="909174"/>
            <a:ext cx="6975868" cy="3235931"/>
          </a:xfrm>
          <a:prstGeom prst="rect">
            <a:avLst/>
          </a:prstGeom>
        </p:spPr>
      </p:pic>
      <p:sp>
        <p:nvSpPr>
          <p:cNvPr id="19" name="CuadroTexto 18">
            <a:extLst>
              <a:ext uri="{FF2B5EF4-FFF2-40B4-BE49-F238E27FC236}">
                <a16:creationId xmlns:a16="http://schemas.microsoft.com/office/drawing/2014/main" id="{DEE41FC1-A02A-5343-45CE-014C53D74B85}"/>
              </a:ext>
            </a:extLst>
          </p:cNvPr>
          <p:cNvSpPr txBox="1"/>
          <p:nvPr/>
        </p:nvSpPr>
        <p:spPr>
          <a:xfrm>
            <a:off x="370874" y="3074121"/>
            <a:ext cx="4757949" cy="2246769"/>
          </a:xfrm>
          <a:prstGeom prst="rect">
            <a:avLst/>
          </a:prstGeom>
          <a:noFill/>
        </p:spPr>
        <p:txBody>
          <a:bodyPr wrap="square" lIns="0" tIns="0" rIns="0" bIns="0" rtlCol="0" anchor="t">
            <a:spAutoFit/>
          </a:bodyPr>
          <a:lstStyle/>
          <a:p>
            <a:pPr algn="r" defTabSz="228600">
              <a:buClr>
                <a:srgbClr val="3C3C41"/>
              </a:buClr>
            </a:pPr>
            <a:r>
              <a:rPr lang="es-GT" sz="1600" dirty="0">
                <a:solidFill>
                  <a:srgbClr val="252525"/>
                </a:solidFill>
                <a:latin typeface="Bogart Regular"/>
              </a:rPr>
              <a:t>O</a:t>
            </a:r>
            <a:r>
              <a:rPr lang="es-GT" sz="1600" b="0" i="0" dirty="0">
                <a:solidFill>
                  <a:srgbClr val="252525"/>
                </a:solidFill>
                <a:effectLst/>
                <a:latin typeface="Bogart Regular"/>
              </a:rPr>
              <a:t>rganización fundada en 1981 </a:t>
            </a:r>
            <a:r>
              <a:rPr lang="es-GT" sz="1600" dirty="0">
                <a:solidFill>
                  <a:srgbClr val="252525"/>
                </a:solidFill>
                <a:latin typeface="Bogart Regular"/>
              </a:rPr>
              <a:t>en España, actualmente </a:t>
            </a:r>
            <a:r>
              <a:rPr kumimoji="0" lang="es-ES" sz="1600" b="0" i="0" u="none" strike="noStrike" kern="1200" cap="none" spc="0" normalizeH="0" baseline="0" noProof="0" dirty="0">
                <a:ln>
                  <a:noFill/>
                </a:ln>
                <a:solidFill>
                  <a:srgbClr val="382C2B"/>
                </a:solidFill>
                <a:effectLst/>
                <a:uLnTx/>
                <a:uFillTx/>
                <a:latin typeface="Bogart"/>
                <a:ea typeface="Calibri" panose="020F0502020204030204" pitchFamily="34" charset="0"/>
                <a:cs typeface="Times New Roman"/>
              </a:rPr>
              <a:t>tenemos presencia geográfica</a:t>
            </a:r>
            <a:endParaRPr kumimoji="0" lang="es-ES" sz="1600" b="0" i="0" u="none" strike="noStrike" kern="1200" cap="none" spc="0" normalizeH="0" baseline="0" noProof="0" dirty="0">
              <a:ln>
                <a:noFill/>
              </a:ln>
              <a:solidFill>
                <a:srgbClr val="382C2B"/>
              </a:solidFill>
              <a:effectLst/>
              <a:uLnTx/>
              <a:uFillTx/>
              <a:latin typeface="Bogart"/>
              <a:ea typeface="Calibri" panose="020F0502020204030204" pitchFamily="34" charset="0"/>
              <a:cs typeface="Times New Roman" panose="02020603050405020304" pitchFamily="18" charset="0"/>
            </a:endParaRPr>
          </a:p>
          <a:p>
            <a:pPr algn="r" defTabSz="228600">
              <a:buClr>
                <a:srgbClr val="3C3C41"/>
              </a:buClr>
            </a:pPr>
            <a:r>
              <a:rPr kumimoji="0" lang="es-ES" sz="1600" b="0" i="0" u="none" strike="noStrike" kern="1200" cap="none" spc="0" normalizeH="0" baseline="0" noProof="0" dirty="0">
                <a:ln>
                  <a:noFill/>
                </a:ln>
                <a:solidFill>
                  <a:srgbClr val="382C2B"/>
                </a:solidFill>
                <a:effectLst/>
                <a:uLnTx/>
                <a:uFillTx/>
                <a:latin typeface="Bogart"/>
                <a:ea typeface="Calibri" panose="020F0502020204030204" pitchFamily="34" charset="0"/>
                <a:cs typeface="Times New Roman" panose="02020603050405020304" pitchFamily="18" charset="0"/>
              </a:rPr>
              <a:t>en 21 países y 4 continentes</a:t>
            </a:r>
            <a:r>
              <a:rPr kumimoji="0" lang="en-US" sz="1600" b="0" i="0" u="none" strike="noStrike" kern="1200" cap="none" spc="0" normalizeH="0" baseline="0" noProof="0" dirty="0">
                <a:ln>
                  <a:noFill/>
                </a:ln>
                <a:solidFill>
                  <a:srgbClr val="382C2B"/>
                </a:solidFill>
                <a:effectLst/>
                <a:uLnTx/>
                <a:uFillTx/>
                <a:latin typeface="Bogart"/>
                <a:ea typeface="Calibri" panose="020F0502020204030204" pitchFamily="34" charset="0"/>
                <a:cs typeface="Times New Roman"/>
              </a:rPr>
              <a:t>.</a:t>
            </a:r>
          </a:p>
          <a:p>
            <a:pPr marL="0" marR="0" lvl="0" indent="0" algn="r" defTabSz="228600" rtl="0" eaLnBrk="1" fontAlgn="auto" latinLnBrk="0" hangingPunct="1">
              <a:lnSpc>
                <a:spcPct val="100000"/>
              </a:lnSpc>
              <a:spcBef>
                <a:spcPts val="0"/>
              </a:spcBef>
              <a:spcAft>
                <a:spcPts val="0"/>
              </a:spcAft>
              <a:buClr>
                <a:srgbClr val="3C3C41"/>
              </a:buClr>
              <a:buSzTx/>
              <a:buFontTx/>
              <a:buNone/>
              <a:tabLst/>
              <a:defRPr/>
            </a:pPr>
            <a:endParaRPr lang="en-US" sz="1600" dirty="0">
              <a:solidFill>
                <a:srgbClr val="382C2B"/>
              </a:solidFill>
              <a:latin typeface="Bogart"/>
              <a:ea typeface="Calibri" panose="020F0502020204030204" pitchFamily="34" charset="0"/>
              <a:cs typeface="Times New Roman"/>
            </a:endParaRPr>
          </a:p>
          <a:p>
            <a:pPr marL="0" marR="0" lvl="0" indent="0" algn="r" defTabSz="228600" rtl="0" eaLnBrk="1" fontAlgn="auto" latinLnBrk="0" hangingPunct="1">
              <a:lnSpc>
                <a:spcPct val="100000"/>
              </a:lnSpc>
              <a:spcBef>
                <a:spcPts val="0"/>
              </a:spcBef>
              <a:spcAft>
                <a:spcPts val="0"/>
              </a:spcAft>
              <a:buClr>
                <a:srgbClr val="3C3C41"/>
              </a:buClr>
              <a:buSzTx/>
              <a:buFontTx/>
              <a:buNone/>
              <a:tabLst/>
              <a:defRPr/>
            </a:pPr>
            <a:r>
              <a:rPr kumimoji="0" lang="es-ES" sz="1600" b="0" i="0" u="none" strike="noStrike" kern="1200" cap="none" spc="0" normalizeH="0" baseline="0" noProof="0" dirty="0">
                <a:ln>
                  <a:noFill/>
                </a:ln>
                <a:solidFill>
                  <a:srgbClr val="382C2B"/>
                </a:solidFill>
                <a:effectLst/>
                <a:uLnTx/>
                <a:uFillTx/>
                <a:latin typeface="Bogart"/>
                <a:ea typeface="Calibri" panose="020F0502020204030204" pitchFamily="34" charset="0"/>
                <a:cs typeface="Times New Roman" panose="02020603050405020304" pitchFamily="18" charset="0"/>
              </a:rPr>
              <a:t>Ayuda en Acción tiene una </a:t>
            </a:r>
          </a:p>
          <a:p>
            <a:pPr marL="0" marR="0" lvl="0" indent="0" algn="r" defTabSz="228600" rtl="0" eaLnBrk="1" fontAlgn="auto" latinLnBrk="0" hangingPunct="1">
              <a:lnSpc>
                <a:spcPct val="100000"/>
              </a:lnSpc>
              <a:spcBef>
                <a:spcPts val="0"/>
              </a:spcBef>
              <a:spcAft>
                <a:spcPts val="0"/>
              </a:spcAft>
              <a:buClr>
                <a:srgbClr val="3C3C41"/>
              </a:buClr>
              <a:buSzTx/>
              <a:buFontTx/>
              <a:buNone/>
              <a:tabLst/>
              <a:defRPr/>
            </a:pPr>
            <a:r>
              <a:rPr kumimoji="0" lang="es-ES" sz="1600" b="1" i="0" u="none" strike="noStrike" kern="1200" cap="none" spc="0" normalizeH="0" baseline="0" noProof="0" dirty="0">
                <a:ln>
                  <a:noFill/>
                </a:ln>
                <a:solidFill>
                  <a:srgbClr val="382C2B"/>
                </a:solidFill>
                <a:effectLst/>
                <a:uLnTx/>
                <a:uFillTx/>
                <a:latin typeface="Bogart"/>
                <a:ea typeface="Calibri" panose="020F0502020204030204" pitchFamily="34" charset="0"/>
                <a:cs typeface="Times New Roman" panose="02020603050405020304" pitchFamily="18" charset="0"/>
              </a:rPr>
              <a:t>oficina nacional en </a:t>
            </a:r>
            <a:r>
              <a:rPr kumimoji="0" lang="es-ES" b="1" i="0" u="none" strike="noStrike" kern="1200" cap="none" spc="0" normalizeH="0" baseline="0" noProof="0" dirty="0">
                <a:ln>
                  <a:noFill/>
                </a:ln>
                <a:solidFill>
                  <a:srgbClr val="382C2B"/>
                </a:solidFill>
                <a:effectLst/>
                <a:uLnTx/>
                <a:uFillTx/>
                <a:latin typeface="Bogart"/>
                <a:ea typeface="Calibri" panose="020F0502020204030204" pitchFamily="34" charset="0"/>
                <a:cs typeface="Times New Roman" panose="02020603050405020304" pitchFamily="18" charset="0"/>
              </a:rPr>
              <a:t>Guatemala.</a:t>
            </a:r>
            <a:endParaRPr kumimoji="0" lang="en-US" sz="1600" b="1" i="0" u="none" strike="noStrike" kern="1200" cap="none" spc="0" normalizeH="0" baseline="0" noProof="0" dirty="0">
              <a:ln>
                <a:noFill/>
              </a:ln>
              <a:solidFill>
                <a:srgbClr val="382C2B"/>
              </a:solidFill>
              <a:effectLst/>
              <a:uLnTx/>
              <a:uFillTx/>
              <a:latin typeface="Bogart"/>
              <a:ea typeface="Calibri" panose="020F0502020204030204" pitchFamily="34" charset="0"/>
              <a:cs typeface="Times New Roman" panose="02020603050405020304" pitchFamily="18" charset="0"/>
            </a:endParaRPr>
          </a:p>
          <a:p>
            <a:pPr marL="0" marR="0" lvl="0" indent="0" algn="r" defTabSz="228600" rtl="0" eaLnBrk="1" fontAlgn="auto" latinLnBrk="0" hangingPunct="1">
              <a:lnSpc>
                <a:spcPct val="100000"/>
              </a:lnSpc>
              <a:spcBef>
                <a:spcPts val="0"/>
              </a:spcBef>
              <a:spcAft>
                <a:spcPts val="0"/>
              </a:spcAft>
              <a:buClr>
                <a:srgbClr val="3C3C41"/>
              </a:buClr>
              <a:buSzTx/>
              <a:buFontTx/>
              <a:buNone/>
              <a:tabLst/>
              <a:defRPr/>
            </a:pPr>
            <a:endParaRPr kumimoji="0" lang="en-US" sz="1600" b="0" i="0" u="none" strike="noStrike" kern="1200" cap="none" spc="0" normalizeH="0" baseline="0" noProof="0" dirty="0">
              <a:ln>
                <a:noFill/>
              </a:ln>
              <a:solidFill>
                <a:srgbClr val="382C2B"/>
              </a:solidFill>
              <a:effectLst/>
              <a:uLnTx/>
              <a:uFillTx/>
              <a:latin typeface="Bogart"/>
              <a:ea typeface="Calibri" panose="020F0502020204030204" pitchFamily="34" charset="0"/>
              <a:cs typeface="Times New Roman"/>
            </a:endParaRPr>
          </a:p>
          <a:p>
            <a:pPr marL="0" marR="0" lvl="0" indent="0" algn="r" defTabSz="228600" rtl="0" eaLnBrk="1" fontAlgn="auto" latinLnBrk="0" hangingPunct="1">
              <a:lnSpc>
                <a:spcPct val="100000"/>
              </a:lnSpc>
              <a:spcBef>
                <a:spcPts val="0"/>
              </a:spcBef>
              <a:spcAft>
                <a:spcPts val="0"/>
              </a:spcAft>
              <a:buClr>
                <a:srgbClr val="3C3C41"/>
              </a:buClr>
              <a:buSzTx/>
              <a:buFontTx/>
              <a:buNone/>
              <a:tabLst/>
              <a:defRPr/>
            </a:pPr>
            <a:r>
              <a:rPr kumimoji="0" lang="es-ES" sz="1600" b="0" i="0" u="none" strike="noStrike" kern="1200" cap="none" spc="0" normalizeH="0" baseline="0" noProof="0" dirty="0">
                <a:ln>
                  <a:noFill/>
                </a:ln>
                <a:solidFill>
                  <a:srgbClr val="382C2B"/>
                </a:solidFill>
                <a:effectLst/>
                <a:uLnTx/>
                <a:uFillTx/>
                <a:latin typeface="Bogart"/>
                <a:ea typeface="Calibri" panose="020F0502020204030204" pitchFamily="34" charset="0"/>
                <a:cs typeface="Times New Roman" panose="02020603050405020304" pitchFamily="18" charset="0"/>
              </a:rPr>
              <a:t>Trabajamos en Red desarrollando proyectos en colaboración con terceros</a:t>
            </a:r>
            <a:r>
              <a:rPr kumimoji="0" lang="en-US" sz="1600" b="0" i="0" u="none" strike="noStrike" kern="1200" cap="none" spc="0" normalizeH="0" baseline="0" noProof="0" dirty="0">
                <a:ln>
                  <a:noFill/>
                </a:ln>
                <a:solidFill>
                  <a:srgbClr val="382C2B"/>
                </a:solidFill>
                <a:effectLst/>
                <a:uLnTx/>
                <a:uFillTx/>
                <a:latin typeface="Bogart"/>
                <a:ea typeface="Calibri" panose="020F0502020204030204" pitchFamily="34" charset="0"/>
                <a:cs typeface="Times New Roman"/>
              </a:rPr>
              <a:t>.</a:t>
            </a:r>
          </a:p>
        </p:txBody>
      </p:sp>
      <p:grpSp>
        <p:nvGrpSpPr>
          <p:cNvPr id="29" name="Grupo 28">
            <a:extLst>
              <a:ext uri="{FF2B5EF4-FFF2-40B4-BE49-F238E27FC236}">
                <a16:creationId xmlns:a16="http://schemas.microsoft.com/office/drawing/2014/main" id="{A736AEE7-13CB-9AE0-AC41-351B2F79497A}"/>
              </a:ext>
            </a:extLst>
          </p:cNvPr>
          <p:cNvGrpSpPr/>
          <p:nvPr/>
        </p:nvGrpSpPr>
        <p:grpSpPr>
          <a:xfrm>
            <a:off x="8219579" y="4724574"/>
            <a:ext cx="3677785" cy="1619163"/>
            <a:chOff x="8286254" y="4886499"/>
            <a:chExt cx="3677785" cy="1619163"/>
          </a:xfrm>
        </p:grpSpPr>
        <p:sp>
          <p:nvSpPr>
            <p:cNvPr id="22" name="CuadroTexto 21">
              <a:extLst>
                <a:ext uri="{FF2B5EF4-FFF2-40B4-BE49-F238E27FC236}">
                  <a16:creationId xmlns:a16="http://schemas.microsoft.com/office/drawing/2014/main" id="{8DE41031-77B5-8D10-7638-8E179B26004E}"/>
                </a:ext>
              </a:extLst>
            </p:cNvPr>
            <p:cNvSpPr txBox="1"/>
            <p:nvPr/>
          </p:nvSpPr>
          <p:spPr>
            <a:xfrm>
              <a:off x="8782098" y="4886499"/>
              <a:ext cx="3084535" cy="738664"/>
            </a:xfrm>
            <a:prstGeom prst="rect">
              <a:avLst/>
            </a:prstGeom>
            <a:noFill/>
          </p:spPr>
          <p:txBody>
            <a:bodyPr wrap="square" rtlCol="0">
              <a:spAutoFit/>
            </a:bodyPr>
            <a:lstStyle/>
            <a:p>
              <a:r>
                <a:rPr lang="es-ES" sz="1400">
                  <a:solidFill>
                    <a:srgbClr val="382F2D"/>
                  </a:solidFill>
                </a:rPr>
                <a:t>Programas Nacionales Ayuda en Acción</a:t>
              </a:r>
            </a:p>
            <a:p>
              <a:endParaRPr lang="es-ES" sz="1400">
                <a:solidFill>
                  <a:srgbClr val="382F2D"/>
                </a:solidFill>
                <a:latin typeface="+mj-lt"/>
              </a:endParaRPr>
            </a:p>
          </p:txBody>
        </p:sp>
        <p:sp>
          <p:nvSpPr>
            <p:cNvPr id="23" name="CuadroTexto 22">
              <a:extLst>
                <a:ext uri="{FF2B5EF4-FFF2-40B4-BE49-F238E27FC236}">
                  <a16:creationId xmlns:a16="http://schemas.microsoft.com/office/drawing/2014/main" id="{A31B5051-83AC-50C0-8D12-72F60C1DA830}"/>
                </a:ext>
              </a:extLst>
            </p:cNvPr>
            <p:cNvSpPr txBox="1"/>
            <p:nvPr/>
          </p:nvSpPr>
          <p:spPr>
            <a:xfrm>
              <a:off x="8782098" y="5425606"/>
              <a:ext cx="2619753" cy="523220"/>
            </a:xfrm>
            <a:prstGeom prst="rect">
              <a:avLst/>
            </a:prstGeom>
            <a:noFill/>
          </p:spPr>
          <p:txBody>
            <a:bodyPr wrap="square" lIns="91440" tIns="45720" rIns="91440" bIns="45720" rtlCol="0" anchor="t">
              <a:spAutoFit/>
            </a:bodyPr>
            <a:lstStyle/>
            <a:p>
              <a:r>
                <a:rPr lang="es-ES" sz="1400" dirty="0">
                  <a:solidFill>
                    <a:srgbClr val="382F2D"/>
                  </a:solidFill>
                </a:rPr>
                <a:t>Nuevos países de intervención 2019</a:t>
              </a:r>
            </a:p>
          </p:txBody>
        </p:sp>
        <p:sp>
          <p:nvSpPr>
            <p:cNvPr id="24" name="CuadroTexto 23">
              <a:extLst>
                <a:ext uri="{FF2B5EF4-FFF2-40B4-BE49-F238E27FC236}">
                  <a16:creationId xmlns:a16="http://schemas.microsoft.com/office/drawing/2014/main" id="{F46701B7-7C2D-F32A-954D-89C92FCCE02C}"/>
                </a:ext>
              </a:extLst>
            </p:cNvPr>
            <p:cNvSpPr txBox="1"/>
            <p:nvPr/>
          </p:nvSpPr>
          <p:spPr>
            <a:xfrm>
              <a:off x="8782098" y="5948826"/>
              <a:ext cx="3181941" cy="523220"/>
            </a:xfrm>
            <a:prstGeom prst="rect">
              <a:avLst/>
            </a:prstGeom>
            <a:noFill/>
          </p:spPr>
          <p:txBody>
            <a:bodyPr wrap="square" rtlCol="0">
              <a:spAutoFit/>
            </a:bodyPr>
            <a:lstStyle/>
            <a:p>
              <a:r>
                <a:rPr lang="es-ES" sz="1400">
                  <a:solidFill>
                    <a:srgbClr val="382F2D"/>
                  </a:solidFill>
                </a:rPr>
                <a:t>Otras intervenciones de Ayuda en Acción</a:t>
              </a:r>
            </a:p>
          </p:txBody>
        </p:sp>
        <p:pic>
          <p:nvPicPr>
            <p:cNvPr id="25" name="Imagen 24" descr="Un dibujo de un árbol&#10;&#10;Descripción generada automáticamente con confianza baja">
              <a:extLst>
                <a:ext uri="{FF2B5EF4-FFF2-40B4-BE49-F238E27FC236}">
                  <a16:creationId xmlns:a16="http://schemas.microsoft.com/office/drawing/2014/main" id="{24B29646-F2D0-2319-0EFA-E0E840DFE8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86254" y="4897694"/>
              <a:ext cx="412826" cy="360000"/>
            </a:xfrm>
            <a:prstGeom prst="rect">
              <a:avLst/>
            </a:prstGeom>
          </p:spPr>
        </p:pic>
        <p:pic>
          <p:nvPicPr>
            <p:cNvPr id="26" name="Imagen 25" descr="Imagen en blanco y negro&#10;&#10;Descripción generada automáticamente con confianza media">
              <a:extLst>
                <a:ext uri="{FF2B5EF4-FFF2-40B4-BE49-F238E27FC236}">
                  <a16:creationId xmlns:a16="http://schemas.microsoft.com/office/drawing/2014/main" id="{03D0CBF0-0F5E-B78A-DE1D-58EE68D0AA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24359" y="6039315"/>
              <a:ext cx="457739" cy="466347"/>
            </a:xfrm>
            <a:prstGeom prst="rect">
              <a:avLst/>
            </a:prstGeom>
          </p:spPr>
        </p:pic>
        <p:pic>
          <p:nvPicPr>
            <p:cNvPr id="27" name="Imagen 26" descr="Un dibujo de un árbol&#10;&#10;Descripción generada automáticamente con confianza baja">
              <a:extLst>
                <a:ext uri="{FF2B5EF4-FFF2-40B4-BE49-F238E27FC236}">
                  <a16:creationId xmlns:a16="http://schemas.microsoft.com/office/drawing/2014/main" id="{5E82FB41-1322-99F4-41E2-2C105F63A3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43445" y="5507216"/>
              <a:ext cx="355635" cy="360000"/>
            </a:xfrm>
            <a:prstGeom prst="rect">
              <a:avLst/>
            </a:prstGeom>
          </p:spPr>
        </p:pic>
      </p:grpSp>
      <p:grpSp>
        <p:nvGrpSpPr>
          <p:cNvPr id="55" name="Grupo 54">
            <a:extLst>
              <a:ext uri="{FF2B5EF4-FFF2-40B4-BE49-F238E27FC236}">
                <a16:creationId xmlns:a16="http://schemas.microsoft.com/office/drawing/2014/main" id="{6B6E9BE2-2064-F32C-74CD-B548925EACC6}"/>
              </a:ext>
            </a:extLst>
          </p:cNvPr>
          <p:cNvGrpSpPr/>
          <p:nvPr/>
        </p:nvGrpSpPr>
        <p:grpSpPr>
          <a:xfrm>
            <a:off x="5504109" y="2729089"/>
            <a:ext cx="1470520" cy="1866832"/>
            <a:chOff x="5504109" y="2729089"/>
            <a:chExt cx="1470520" cy="1866832"/>
          </a:xfrm>
        </p:grpSpPr>
        <p:cxnSp>
          <p:nvCxnSpPr>
            <p:cNvPr id="32" name="Conector recto 31">
              <a:extLst>
                <a:ext uri="{FF2B5EF4-FFF2-40B4-BE49-F238E27FC236}">
                  <a16:creationId xmlns:a16="http://schemas.microsoft.com/office/drawing/2014/main" id="{D6F646C1-6299-CDB9-D2D4-384EE8D6EE18}"/>
                </a:ext>
              </a:extLst>
            </p:cNvPr>
            <p:cNvCxnSpPr>
              <a:cxnSpLocks/>
            </p:cNvCxnSpPr>
            <p:nvPr/>
          </p:nvCxnSpPr>
          <p:spPr>
            <a:xfrm flipV="1">
              <a:off x="6039853" y="2729089"/>
              <a:ext cx="875290" cy="4736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Conector recto 35">
              <a:extLst>
                <a:ext uri="{FF2B5EF4-FFF2-40B4-BE49-F238E27FC236}">
                  <a16:creationId xmlns:a16="http://schemas.microsoft.com/office/drawing/2014/main" id="{971FDA1B-5191-14BB-85B0-6198E044AB7A}"/>
                </a:ext>
              </a:extLst>
            </p:cNvPr>
            <p:cNvCxnSpPr>
              <a:cxnSpLocks/>
            </p:cNvCxnSpPr>
            <p:nvPr/>
          </p:nvCxnSpPr>
          <p:spPr>
            <a:xfrm flipV="1">
              <a:off x="6561772" y="2729089"/>
              <a:ext cx="353371" cy="50508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360F3832-415E-5A4A-6ABF-76A593C61727}"/>
                </a:ext>
              </a:extLst>
            </p:cNvPr>
            <p:cNvCxnSpPr>
              <a:cxnSpLocks/>
            </p:cNvCxnSpPr>
            <p:nvPr/>
          </p:nvCxnSpPr>
          <p:spPr>
            <a:xfrm flipV="1">
              <a:off x="6857333" y="2729089"/>
              <a:ext cx="57810" cy="1145499"/>
            </a:xfrm>
            <a:prstGeom prst="line">
              <a:avLst/>
            </a:prstGeom>
          </p:spPr>
          <p:style>
            <a:lnRef idx="1">
              <a:schemeClr val="accent1"/>
            </a:lnRef>
            <a:fillRef idx="0">
              <a:schemeClr val="accent1"/>
            </a:fillRef>
            <a:effectRef idx="0">
              <a:schemeClr val="accent1"/>
            </a:effectRef>
            <a:fontRef idx="minor">
              <a:schemeClr val="tx1"/>
            </a:fontRef>
          </p:style>
        </p:cxnSp>
        <p:pic>
          <p:nvPicPr>
            <p:cNvPr id="41" name="Imagen 40">
              <a:extLst>
                <a:ext uri="{FF2B5EF4-FFF2-40B4-BE49-F238E27FC236}">
                  <a16:creationId xmlns:a16="http://schemas.microsoft.com/office/drawing/2014/main" id="{2D7CCAB2-6BE4-146E-831D-9469044B76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4109" y="3125401"/>
              <a:ext cx="1470520" cy="1470520"/>
            </a:xfrm>
            <a:prstGeom prst="rect">
              <a:avLst/>
            </a:prstGeom>
          </p:spPr>
        </p:pic>
      </p:grpSp>
      <p:sp>
        <p:nvSpPr>
          <p:cNvPr id="47" name="Elipse 46">
            <a:extLst>
              <a:ext uri="{FF2B5EF4-FFF2-40B4-BE49-F238E27FC236}">
                <a16:creationId xmlns:a16="http://schemas.microsoft.com/office/drawing/2014/main" id="{E3A7DA4C-FD17-0C1D-1730-8916EC5D1352}"/>
              </a:ext>
            </a:extLst>
          </p:cNvPr>
          <p:cNvSpPr/>
          <p:nvPr/>
        </p:nvSpPr>
        <p:spPr>
          <a:xfrm>
            <a:off x="6892283" y="2706229"/>
            <a:ext cx="45719" cy="4571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54" name="Triángulo isósceles 53">
            <a:extLst>
              <a:ext uri="{FF2B5EF4-FFF2-40B4-BE49-F238E27FC236}">
                <a16:creationId xmlns:a16="http://schemas.microsoft.com/office/drawing/2014/main" id="{C0ACD75F-3D08-0720-87C2-ACF6611A302A}"/>
              </a:ext>
            </a:extLst>
          </p:cNvPr>
          <p:cNvSpPr/>
          <p:nvPr/>
        </p:nvSpPr>
        <p:spPr>
          <a:xfrm rot="5400000">
            <a:off x="5217187" y="3965783"/>
            <a:ext cx="374237" cy="183043"/>
          </a:xfrm>
          <a:prstGeom prst="triangle">
            <a:avLst/>
          </a:prstGeom>
          <a:solidFill>
            <a:srgbClr val="FFAA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0D598F02-0893-C149-65E5-DD7F5627830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19859" y="655799"/>
            <a:ext cx="3103158" cy="1235833"/>
          </a:xfrm>
          <a:prstGeom prst="rect">
            <a:avLst/>
          </a:prstGeom>
        </p:spPr>
      </p:pic>
    </p:spTree>
    <p:extLst>
      <p:ext uri="{BB962C8B-B14F-4D97-AF65-F5344CB8AC3E}">
        <p14:creationId xmlns:p14="http://schemas.microsoft.com/office/powerpoint/2010/main" val="816569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5C2A466-37F9-C8CC-DB83-AAA3E8B9D9E7}"/>
              </a:ext>
            </a:extLst>
          </p:cNvPr>
          <p:cNvPicPr>
            <a:picLocks noChangeAspect="1"/>
          </p:cNvPicPr>
          <p:nvPr/>
        </p:nvPicPr>
        <p:blipFill>
          <a:blip r:embed="rId2"/>
          <a:stretch>
            <a:fillRect/>
          </a:stretch>
        </p:blipFill>
        <p:spPr>
          <a:xfrm>
            <a:off x="60833" y="5236167"/>
            <a:ext cx="1463167" cy="1524132"/>
          </a:xfrm>
          <a:prstGeom prst="rect">
            <a:avLst/>
          </a:prstGeom>
        </p:spPr>
      </p:pic>
      <p:pic>
        <p:nvPicPr>
          <p:cNvPr id="6" name="Imagen 5" descr="Logotipo, nombre de la empresa&#10;&#10;Descripción generada automáticamente">
            <a:extLst>
              <a:ext uri="{FF2B5EF4-FFF2-40B4-BE49-F238E27FC236}">
                <a16:creationId xmlns:a16="http://schemas.microsoft.com/office/drawing/2014/main" id="{509FD7F7-3DF8-02FC-F738-7B5A21EEE2A2}"/>
              </a:ext>
            </a:extLst>
          </p:cNvPr>
          <p:cNvPicPr>
            <a:picLocks noChangeAspect="1"/>
          </p:cNvPicPr>
          <p:nvPr/>
        </p:nvPicPr>
        <p:blipFill rotWithShape="1">
          <a:blip r:embed="rId3">
            <a:extLst>
              <a:ext uri="{28A0092B-C50C-407E-A947-70E740481C1C}">
                <a14:useLocalDpi xmlns:a14="http://schemas.microsoft.com/office/drawing/2010/main" val="0"/>
              </a:ext>
            </a:extLst>
          </a:blip>
          <a:srcRect t="14411" b="23224"/>
          <a:stretch/>
        </p:blipFill>
        <p:spPr>
          <a:xfrm>
            <a:off x="2227531" y="77555"/>
            <a:ext cx="9964469" cy="1432393"/>
          </a:xfrm>
          <a:prstGeom prst="rect">
            <a:avLst/>
          </a:prstGeom>
        </p:spPr>
      </p:pic>
      <p:graphicFrame>
        <p:nvGraphicFramePr>
          <p:cNvPr id="3" name="Tabla 2">
            <a:extLst>
              <a:ext uri="{FF2B5EF4-FFF2-40B4-BE49-F238E27FC236}">
                <a16:creationId xmlns:a16="http://schemas.microsoft.com/office/drawing/2014/main" id="{1AB0A607-1069-1CBA-6566-EACCB42AB72E}"/>
              </a:ext>
            </a:extLst>
          </p:cNvPr>
          <p:cNvGraphicFramePr>
            <a:graphicFrameLocks noGrp="1"/>
          </p:cNvGraphicFramePr>
          <p:nvPr/>
        </p:nvGraphicFramePr>
        <p:xfrm>
          <a:off x="531962" y="1567132"/>
          <a:ext cx="11388602" cy="4218506"/>
        </p:xfrm>
        <a:graphic>
          <a:graphicData uri="http://schemas.openxmlformats.org/drawingml/2006/table">
            <a:tbl>
              <a:tblPr firstRow="1" bandRow="1">
                <a:tableStyleId>{5C22544A-7EE6-4342-B048-85BDC9FD1C3A}</a:tableStyleId>
              </a:tblPr>
              <a:tblGrid>
                <a:gridCol w="11388602">
                  <a:extLst>
                    <a:ext uri="{9D8B030D-6E8A-4147-A177-3AD203B41FA5}">
                      <a16:colId xmlns:a16="http://schemas.microsoft.com/office/drawing/2014/main" val="2738494974"/>
                    </a:ext>
                  </a:extLst>
                </a:gridCol>
              </a:tblGrid>
              <a:tr h="576146">
                <a:tc>
                  <a:txBody>
                    <a:bodyPr/>
                    <a:lstStyle/>
                    <a:p>
                      <a:pPr lvl="0">
                        <a:buNone/>
                      </a:pPr>
                      <a:r>
                        <a:rPr lang="es-ES" sz="2400" dirty="0"/>
                        <a:t>Conclusiones </a:t>
                      </a:r>
                    </a:p>
                  </a:txBody>
                  <a:tcPr/>
                </a:tc>
                <a:extLst>
                  <a:ext uri="{0D108BD9-81ED-4DB2-BD59-A6C34878D82A}">
                    <a16:rowId xmlns:a16="http://schemas.microsoft.com/office/drawing/2014/main" val="945174385"/>
                  </a:ext>
                </a:extLst>
              </a:tr>
              <a:tr h="2364058">
                <a:tc>
                  <a:txBody>
                    <a:bodyPr/>
                    <a:lstStyle/>
                    <a:p>
                      <a:pPr marL="0" marR="0" lvl="0" indent="0" algn="l">
                        <a:lnSpc>
                          <a:spcPct val="90000"/>
                        </a:lnSpc>
                        <a:spcBef>
                          <a:spcPts val="1000"/>
                        </a:spcBef>
                        <a:spcAft>
                          <a:spcPts val="0"/>
                        </a:spcAft>
                        <a:buNone/>
                      </a:pPr>
                      <a:r>
                        <a:rPr lang="es-GT" sz="2200" kern="1200" noProof="0" dirty="0">
                          <a:solidFill>
                            <a:schemeClr val="dk1"/>
                          </a:solidFill>
                          <a:latin typeface="+mn-lt"/>
                          <a:ea typeface="+mn-ea"/>
                          <a:cs typeface="+mn-cs"/>
                        </a:rPr>
                        <a:t>Las barreras de género en el cuidado de la salud materno infantil, consisten en la interiorización de los roles tradicionales de género en el que, dentro de la dinámica familiar, el hombre es el responsable del trabajo de campo y la mujer del cuidado del hogar y de los hijos e hijas, por eso es importante la promoción de nuevas masculinidades para el involucramiento de los hombres en la crianza compartida de los niños y niñas y así poder permitir mayor acceso de los servicios de salud.</a:t>
                      </a:r>
                      <a:endParaRPr lang="en-US" sz="2200" kern="1200" noProof="0">
                        <a:solidFill>
                          <a:schemeClr val="dk1"/>
                        </a:solidFill>
                        <a:latin typeface="+mn-lt"/>
                        <a:ea typeface="+mn-ea"/>
                        <a:cs typeface="+mn-cs"/>
                      </a:endParaRPr>
                    </a:p>
                    <a:p>
                      <a:pPr lvl="0">
                        <a:buNone/>
                      </a:pPr>
                      <a:endParaRPr lang="es-ES" sz="2200" dirty="0"/>
                    </a:p>
                    <a:p>
                      <a:pPr lvl="0">
                        <a:buNone/>
                      </a:pPr>
                      <a:r>
                        <a:rPr lang="es-ES" sz="2200" dirty="0"/>
                        <a:t>El rol de las comadronas en las comunidades para la reducción de las barreras culturales y brechas de género es muy importante ya que a través de ellas se transmite la información con pertinencia cultural utilizando los conocimientos ancestrales y la orientación del personal de salud para que las madres  y padres de familia  le brinden mejor atención a los niños y niñas.</a:t>
                      </a:r>
                      <a:endParaRPr lang="es-ES" sz="2200"/>
                    </a:p>
                    <a:p>
                      <a:pPr lvl="0">
                        <a:buNone/>
                      </a:pPr>
                      <a:endParaRPr lang="es-ES" sz="2400" dirty="0"/>
                    </a:p>
                  </a:txBody>
                  <a:tcPr/>
                </a:tc>
                <a:extLst>
                  <a:ext uri="{0D108BD9-81ED-4DB2-BD59-A6C34878D82A}">
                    <a16:rowId xmlns:a16="http://schemas.microsoft.com/office/drawing/2014/main" val="216547223"/>
                  </a:ext>
                </a:extLst>
              </a:tr>
            </a:tbl>
          </a:graphicData>
        </a:graphic>
      </p:graphicFrame>
    </p:spTree>
    <p:extLst>
      <p:ext uri="{BB962C8B-B14F-4D97-AF65-F5344CB8AC3E}">
        <p14:creationId xmlns:p14="http://schemas.microsoft.com/office/powerpoint/2010/main" val="3070468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BA9187B-F64A-1EA0-164C-20E87D9E7D9C}"/>
              </a:ext>
            </a:extLst>
          </p:cNvPr>
          <p:cNvSpPr txBox="1">
            <a:spLocks/>
          </p:cNvSpPr>
          <p:nvPr/>
        </p:nvSpPr>
        <p:spPr>
          <a:xfrm>
            <a:off x="414337" y="2123751"/>
            <a:ext cx="10973863" cy="26104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s-ES" sz="1400" dirty="0"/>
          </a:p>
          <a:p>
            <a:pPr algn="ctr"/>
            <a:endParaRPr lang="es-ES" sz="1400" dirty="0"/>
          </a:p>
          <a:p>
            <a:pPr algn="ctr"/>
            <a:endParaRPr lang="es-ES" sz="1400" dirty="0"/>
          </a:p>
          <a:p>
            <a:pPr marL="0" indent="0" algn="ctr">
              <a:buNone/>
            </a:pPr>
            <a:r>
              <a:rPr lang="es-ES" sz="8000" dirty="0"/>
              <a:t>Gracias</a:t>
            </a:r>
          </a:p>
          <a:p>
            <a:pPr marL="457200" lvl="1" indent="0">
              <a:buNone/>
            </a:pPr>
            <a:endParaRPr lang="es-ES" sz="2000" dirty="0"/>
          </a:p>
          <a:p>
            <a:pPr marL="457200" lvl="1" indent="0">
              <a:buNone/>
            </a:pPr>
            <a:endParaRPr lang="es-GT" dirty="0"/>
          </a:p>
        </p:txBody>
      </p:sp>
      <p:pic>
        <p:nvPicPr>
          <p:cNvPr id="4" name="Imagen 3">
            <a:extLst>
              <a:ext uri="{FF2B5EF4-FFF2-40B4-BE49-F238E27FC236}">
                <a16:creationId xmlns:a16="http://schemas.microsoft.com/office/drawing/2014/main" id="{F33CDCAB-9B00-BE28-1FA2-925BCCE8836C}"/>
              </a:ext>
            </a:extLst>
          </p:cNvPr>
          <p:cNvPicPr>
            <a:picLocks noChangeAspect="1"/>
          </p:cNvPicPr>
          <p:nvPr/>
        </p:nvPicPr>
        <p:blipFill>
          <a:blip r:embed="rId2"/>
          <a:stretch>
            <a:fillRect/>
          </a:stretch>
        </p:blipFill>
        <p:spPr>
          <a:xfrm>
            <a:off x="60833" y="5236167"/>
            <a:ext cx="1463167" cy="1524132"/>
          </a:xfrm>
          <a:prstGeom prst="rect">
            <a:avLst/>
          </a:prstGeom>
        </p:spPr>
      </p:pic>
      <p:pic>
        <p:nvPicPr>
          <p:cNvPr id="5" name="Imagen 4" descr="Logotipo, nombre de la empresa&#10;&#10;Descripción generada automáticamente">
            <a:extLst>
              <a:ext uri="{FF2B5EF4-FFF2-40B4-BE49-F238E27FC236}">
                <a16:creationId xmlns:a16="http://schemas.microsoft.com/office/drawing/2014/main" id="{42034A66-1832-9059-0F9D-743605B49E12}"/>
              </a:ext>
            </a:extLst>
          </p:cNvPr>
          <p:cNvPicPr>
            <a:picLocks noChangeAspect="1"/>
          </p:cNvPicPr>
          <p:nvPr/>
        </p:nvPicPr>
        <p:blipFill rotWithShape="1">
          <a:blip r:embed="rId3">
            <a:extLst>
              <a:ext uri="{28A0092B-C50C-407E-A947-70E740481C1C}">
                <a14:useLocalDpi xmlns:a14="http://schemas.microsoft.com/office/drawing/2010/main" val="0"/>
              </a:ext>
            </a:extLst>
          </a:blip>
          <a:srcRect t="14411" b="23224"/>
          <a:stretch/>
        </p:blipFill>
        <p:spPr>
          <a:xfrm>
            <a:off x="2227531" y="454947"/>
            <a:ext cx="9964469" cy="1432393"/>
          </a:xfrm>
          <a:prstGeom prst="rect">
            <a:avLst/>
          </a:prstGeom>
        </p:spPr>
      </p:pic>
    </p:spTree>
    <p:extLst>
      <p:ext uri="{BB962C8B-B14F-4D97-AF65-F5344CB8AC3E}">
        <p14:creationId xmlns:p14="http://schemas.microsoft.com/office/powerpoint/2010/main" val="28607369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157068-1C9C-8A48-9A62-9BAB5886DDA1}"/>
              </a:ext>
            </a:extLst>
          </p:cNvPr>
          <p:cNvSpPr>
            <a:spLocks noGrp="1"/>
          </p:cNvSpPr>
          <p:nvPr>
            <p:ph type="ctrTitle"/>
          </p:nvPr>
        </p:nvSpPr>
        <p:spPr>
          <a:xfrm>
            <a:off x="1227963" y="2584093"/>
            <a:ext cx="10310893" cy="2214112"/>
          </a:xfrm>
        </p:spPr>
        <p:txBody>
          <a:bodyPr>
            <a:noAutofit/>
          </a:bodyPr>
          <a:lstStyle/>
          <a:p>
            <a:pPr algn="l"/>
            <a:r>
              <a:rPr lang="es-ES" sz="3200" b="1" dirty="0"/>
              <a:t>Sistematización de experiencia del modelo de intervención en atención de la salud materno-infantil y prevención de la desnutrición infantil crónica en contexto COVID19 con enfoque DDHH, Género e Interculturalidad.</a:t>
            </a:r>
            <a:endParaRPr lang="es-GT" sz="3200" b="1" dirty="0"/>
          </a:p>
        </p:txBody>
      </p:sp>
      <p:sp>
        <p:nvSpPr>
          <p:cNvPr id="3" name="Subtítulo 2">
            <a:extLst>
              <a:ext uri="{FF2B5EF4-FFF2-40B4-BE49-F238E27FC236}">
                <a16:creationId xmlns:a16="http://schemas.microsoft.com/office/drawing/2014/main" id="{5702B479-103F-8528-4152-F8CA72A03EB2}"/>
              </a:ext>
            </a:extLst>
          </p:cNvPr>
          <p:cNvSpPr>
            <a:spLocks noGrp="1"/>
          </p:cNvSpPr>
          <p:nvPr>
            <p:ph type="subTitle" idx="1"/>
          </p:nvPr>
        </p:nvSpPr>
        <p:spPr>
          <a:xfrm>
            <a:off x="2394856" y="5045870"/>
            <a:ext cx="9144000" cy="1655762"/>
          </a:xfrm>
        </p:spPr>
        <p:txBody>
          <a:bodyPr/>
          <a:lstStyle/>
          <a:p>
            <a:pPr algn="r"/>
            <a:endParaRPr lang="es-ES" dirty="0"/>
          </a:p>
          <a:p>
            <a:pPr algn="r"/>
            <a:endParaRPr lang="es-ES" dirty="0"/>
          </a:p>
          <a:p>
            <a:pPr algn="r"/>
            <a:r>
              <a:rPr lang="es-ES" b="1" dirty="0"/>
              <a:t>Marzo 2024</a:t>
            </a:r>
            <a:endParaRPr lang="es-GT" b="1" dirty="0"/>
          </a:p>
        </p:txBody>
      </p:sp>
      <p:pic>
        <p:nvPicPr>
          <p:cNvPr id="4" name="Imagen 3">
            <a:extLst>
              <a:ext uri="{FF2B5EF4-FFF2-40B4-BE49-F238E27FC236}">
                <a16:creationId xmlns:a16="http://schemas.microsoft.com/office/drawing/2014/main" id="{C4B37113-5121-C4C3-3B9F-4E37E43BB192}"/>
              </a:ext>
            </a:extLst>
          </p:cNvPr>
          <p:cNvPicPr>
            <a:picLocks noChangeAspect="1"/>
          </p:cNvPicPr>
          <p:nvPr/>
        </p:nvPicPr>
        <p:blipFill>
          <a:blip r:embed="rId2"/>
          <a:stretch>
            <a:fillRect/>
          </a:stretch>
        </p:blipFill>
        <p:spPr>
          <a:xfrm>
            <a:off x="60833" y="5236167"/>
            <a:ext cx="1463167" cy="1524132"/>
          </a:xfrm>
          <a:prstGeom prst="rect">
            <a:avLst/>
          </a:prstGeom>
        </p:spPr>
      </p:pic>
      <p:pic>
        <p:nvPicPr>
          <p:cNvPr id="5" name="Imagen 4" descr="Logotipo, nombre de la empresa&#10;&#10;Descripción generada automáticamente">
            <a:extLst>
              <a:ext uri="{FF2B5EF4-FFF2-40B4-BE49-F238E27FC236}">
                <a16:creationId xmlns:a16="http://schemas.microsoft.com/office/drawing/2014/main" id="{732360B1-1429-AA9F-579B-E5E9D82D6557}"/>
              </a:ext>
            </a:extLst>
          </p:cNvPr>
          <p:cNvPicPr>
            <a:picLocks noChangeAspect="1"/>
          </p:cNvPicPr>
          <p:nvPr/>
        </p:nvPicPr>
        <p:blipFill rotWithShape="1">
          <a:blip r:embed="rId3">
            <a:extLst>
              <a:ext uri="{28A0092B-C50C-407E-A947-70E740481C1C}">
                <a14:useLocalDpi xmlns:a14="http://schemas.microsoft.com/office/drawing/2010/main" val="0"/>
              </a:ext>
            </a:extLst>
          </a:blip>
          <a:srcRect t="14411" b="23224"/>
          <a:stretch/>
        </p:blipFill>
        <p:spPr>
          <a:xfrm>
            <a:off x="2227531" y="454947"/>
            <a:ext cx="9964469" cy="1432393"/>
          </a:xfrm>
          <a:prstGeom prst="rect">
            <a:avLst/>
          </a:prstGeom>
        </p:spPr>
      </p:pic>
      <p:sp>
        <p:nvSpPr>
          <p:cNvPr id="6" name="Rectángulo 5">
            <a:extLst>
              <a:ext uri="{FF2B5EF4-FFF2-40B4-BE49-F238E27FC236}">
                <a16:creationId xmlns:a16="http://schemas.microsoft.com/office/drawing/2014/main" id="{7B1F77E1-BC03-D171-E4E0-1B37C751B950}"/>
              </a:ext>
            </a:extLst>
          </p:cNvPr>
          <p:cNvSpPr/>
          <p:nvPr/>
        </p:nvSpPr>
        <p:spPr>
          <a:xfrm>
            <a:off x="933061" y="2803074"/>
            <a:ext cx="102637" cy="221411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GT"/>
          </a:p>
        </p:txBody>
      </p:sp>
    </p:spTree>
    <p:extLst>
      <p:ext uri="{BB962C8B-B14F-4D97-AF65-F5344CB8AC3E}">
        <p14:creationId xmlns:p14="http://schemas.microsoft.com/office/powerpoint/2010/main" val="2018993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Logotipo, nombre de la empresa&#10;&#10;Descripción generada automáticamente">
            <a:extLst>
              <a:ext uri="{FF2B5EF4-FFF2-40B4-BE49-F238E27FC236}">
                <a16:creationId xmlns:a16="http://schemas.microsoft.com/office/drawing/2014/main" id="{1EEA222A-79EE-9BC4-E6E4-FC5867DB6DBF}"/>
              </a:ext>
            </a:extLst>
          </p:cNvPr>
          <p:cNvPicPr>
            <a:picLocks noChangeAspect="1"/>
          </p:cNvPicPr>
          <p:nvPr/>
        </p:nvPicPr>
        <p:blipFill rotWithShape="1">
          <a:blip r:embed="rId2">
            <a:extLst>
              <a:ext uri="{28A0092B-C50C-407E-A947-70E740481C1C}">
                <a14:useLocalDpi xmlns:a14="http://schemas.microsoft.com/office/drawing/2010/main" val="0"/>
              </a:ext>
            </a:extLst>
          </a:blip>
          <a:srcRect t="14411" b="23224"/>
          <a:stretch/>
        </p:blipFill>
        <p:spPr>
          <a:xfrm>
            <a:off x="2227531" y="454947"/>
            <a:ext cx="9964469" cy="1432393"/>
          </a:xfrm>
          <a:prstGeom prst="rect">
            <a:avLst/>
          </a:prstGeom>
        </p:spPr>
      </p:pic>
      <p:pic>
        <p:nvPicPr>
          <p:cNvPr id="5" name="Imagen 4">
            <a:extLst>
              <a:ext uri="{FF2B5EF4-FFF2-40B4-BE49-F238E27FC236}">
                <a16:creationId xmlns:a16="http://schemas.microsoft.com/office/drawing/2014/main" id="{498DEEC2-7214-7301-89A1-70F3CD690C11}"/>
              </a:ext>
            </a:extLst>
          </p:cNvPr>
          <p:cNvPicPr>
            <a:picLocks noChangeAspect="1"/>
          </p:cNvPicPr>
          <p:nvPr/>
        </p:nvPicPr>
        <p:blipFill>
          <a:blip r:embed="rId3"/>
          <a:stretch>
            <a:fillRect/>
          </a:stretch>
        </p:blipFill>
        <p:spPr>
          <a:xfrm>
            <a:off x="60833" y="5236167"/>
            <a:ext cx="1463167" cy="1524132"/>
          </a:xfrm>
          <a:prstGeom prst="rect">
            <a:avLst/>
          </a:prstGeom>
        </p:spPr>
      </p:pic>
      <p:sp>
        <p:nvSpPr>
          <p:cNvPr id="2" name="Título 1">
            <a:extLst>
              <a:ext uri="{FF2B5EF4-FFF2-40B4-BE49-F238E27FC236}">
                <a16:creationId xmlns:a16="http://schemas.microsoft.com/office/drawing/2014/main" id="{86E28952-0A3B-DBA2-3A63-74F63DE9C065}"/>
              </a:ext>
            </a:extLst>
          </p:cNvPr>
          <p:cNvSpPr>
            <a:spLocks noGrp="1"/>
          </p:cNvSpPr>
          <p:nvPr>
            <p:ph type="title"/>
          </p:nvPr>
        </p:nvSpPr>
        <p:spPr>
          <a:xfrm>
            <a:off x="1155246" y="2201105"/>
            <a:ext cx="9639300" cy="804863"/>
          </a:xfrm>
        </p:spPr>
        <p:txBody>
          <a:bodyPr/>
          <a:lstStyle/>
          <a:p>
            <a:r>
              <a:rPr lang="es-GT" b="1" dirty="0"/>
              <a:t>Metodología comunitaria participativa</a:t>
            </a:r>
          </a:p>
        </p:txBody>
      </p:sp>
      <p:sp>
        <p:nvSpPr>
          <p:cNvPr id="3" name="Marcador de contenido 2">
            <a:extLst>
              <a:ext uri="{FF2B5EF4-FFF2-40B4-BE49-F238E27FC236}">
                <a16:creationId xmlns:a16="http://schemas.microsoft.com/office/drawing/2014/main" id="{3BA9187B-F64A-1EA0-164C-20E87D9E7D9C}"/>
              </a:ext>
            </a:extLst>
          </p:cNvPr>
          <p:cNvSpPr>
            <a:spLocks noGrp="1"/>
          </p:cNvSpPr>
          <p:nvPr>
            <p:ph idx="1"/>
          </p:nvPr>
        </p:nvSpPr>
        <p:spPr>
          <a:xfrm>
            <a:off x="1097737" y="3003431"/>
            <a:ext cx="10525125" cy="3447736"/>
          </a:xfrm>
        </p:spPr>
        <p:txBody>
          <a:bodyPr vert="horz" lIns="91440" tIns="45720" rIns="91440" bIns="45720" rtlCol="0" anchor="t">
            <a:normAutofit lnSpcReduction="10000"/>
          </a:bodyPr>
          <a:lstStyle/>
          <a:p>
            <a:pPr>
              <a:buFont typeface="Arial"/>
              <a:buChar char="•"/>
            </a:pPr>
            <a:r>
              <a:rPr lang="es-DO" dirty="0">
                <a:latin typeface="Arial"/>
                <a:cs typeface="Arial"/>
              </a:rPr>
              <a:t>Describir la experiencia y los conocimientos obtenidos por parte de los integrantes de la Red de Jóvenes por su participación en el Proyecto </a:t>
            </a:r>
            <a:r>
              <a:rPr lang="es-ES" err="1">
                <a:latin typeface="Arial"/>
                <a:cs typeface="Arial"/>
              </a:rPr>
              <a:t>Waletb'anil</a:t>
            </a:r>
            <a:r>
              <a:rPr lang="es-ES" dirty="0">
                <a:latin typeface="Arial"/>
                <a:cs typeface="Arial"/>
              </a:rPr>
              <a:t> (Niño/a-Sano/a).</a:t>
            </a:r>
            <a:endParaRPr lang="es-GT">
              <a:latin typeface="Arial"/>
              <a:cs typeface="Arial"/>
            </a:endParaRPr>
          </a:p>
          <a:p>
            <a:pPr>
              <a:buFont typeface="Arial"/>
              <a:buChar char="•"/>
            </a:pPr>
            <a:r>
              <a:rPr lang="es-ES" dirty="0">
                <a:latin typeface="Arial"/>
                <a:cs typeface="Arial"/>
              </a:rPr>
              <a:t>Identificar los elementos del relevo generacional en temas de salud materno-infantil y nutrición propiciados en el marco del </a:t>
            </a:r>
            <a:r>
              <a:rPr lang="es-DO" dirty="0">
                <a:latin typeface="Arial"/>
                <a:cs typeface="Arial"/>
              </a:rPr>
              <a:t>Proyecto</a:t>
            </a:r>
            <a:endParaRPr lang="es-GT" dirty="0"/>
          </a:p>
          <a:p>
            <a:pPr>
              <a:buFont typeface="Arial"/>
              <a:buChar char="•"/>
            </a:pPr>
            <a:r>
              <a:rPr lang="es-DO" dirty="0">
                <a:latin typeface="Arial"/>
                <a:cs typeface="Arial"/>
              </a:rPr>
              <a:t>Área de estudio: 11 comunidades </a:t>
            </a:r>
            <a:r>
              <a:rPr lang="es-DO" dirty="0" err="1">
                <a:latin typeface="Arial"/>
                <a:cs typeface="Arial"/>
              </a:rPr>
              <a:t>Mam</a:t>
            </a:r>
            <a:r>
              <a:rPr lang="es-DO" dirty="0">
                <a:latin typeface="Arial"/>
                <a:cs typeface="Arial"/>
              </a:rPr>
              <a:t> y </a:t>
            </a:r>
            <a:r>
              <a:rPr lang="es-DO" dirty="0" err="1">
                <a:latin typeface="Arial"/>
                <a:cs typeface="Arial"/>
              </a:rPr>
              <a:t>Ch´orti</a:t>
            </a:r>
            <a:r>
              <a:rPr lang="es-DO" dirty="0">
                <a:latin typeface="Arial"/>
                <a:cs typeface="Arial"/>
              </a:rPr>
              <a:t>´ de los Municipios de San Ildefonso </a:t>
            </a:r>
            <a:r>
              <a:rPr lang="es-DO" dirty="0" err="1">
                <a:latin typeface="Arial"/>
                <a:cs typeface="Arial"/>
              </a:rPr>
              <a:t>Ixtahuacán</a:t>
            </a:r>
            <a:r>
              <a:rPr lang="es-DO" dirty="0">
                <a:latin typeface="Arial"/>
                <a:cs typeface="Arial"/>
              </a:rPr>
              <a:t> y San Juan </a:t>
            </a:r>
            <a:r>
              <a:rPr lang="es-DO" dirty="0" err="1">
                <a:latin typeface="Arial"/>
                <a:cs typeface="Arial"/>
              </a:rPr>
              <a:t>Atitán</a:t>
            </a:r>
            <a:r>
              <a:rPr lang="es-DO" dirty="0">
                <a:latin typeface="Arial"/>
                <a:cs typeface="Arial"/>
              </a:rPr>
              <a:t> en Huehuetenango y </a:t>
            </a:r>
            <a:r>
              <a:rPr lang="es-DO" dirty="0" err="1">
                <a:latin typeface="Arial"/>
                <a:cs typeface="Arial"/>
              </a:rPr>
              <a:t>Jocotan</a:t>
            </a:r>
            <a:r>
              <a:rPr lang="es-DO" dirty="0">
                <a:latin typeface="Arial"/>
                <a:cs typeface="Arial"/>
              </a:rPr>
              <a:t>, Camotán de Chiquimula</a:t>
            </a:r>
          </a:p>
          <a:p>
            <a:pPr marL="0" indent="0">
              <a:buNone/>
            </a:pPr>
            <a:endParaRPr lang="es-GT" b="1" dirty="0"/>
          </a:p>
        </p:txBody>
      </p:sp>
    </p:spTree>
    <p:extLst>
      <p:ext uri="{BB962C8B-B14F-4D97-AF65-F5344CB8AC3E}">
        <p14:creationId xmlns:p14="http://schemas.microsoft.com/office/powerpoint/2010/main" val="41077708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820887C-26E3-1BB6-0E93-C16F01A7DA0B}"/>
              </a:ext>
            </a:extLst>
          </p:cNvPr>
          <p:cNvPicPr>
            <a:picLocks noChangeAspect="1"/>
          </p:cNvPicPr>
          <p:nvPr/>
        </p:nvPicPr>
        <p:blipFill>
          <a:blip r:embed="rId2"/>
          <a:stretch>
            <a:fillRect/>
          </a:stretch>
        </p:blipFill>
        <p:spPr>
          <a:xfrm>
            <a:off x="60833" y="5236167"/>
            <a:ext cx="1463167" cy="1524132"/>
          </a:xfrm>
          <a:prstGeom prst="rect">
            <a:avLst/>
          </a:prstGeom>
        </p:spPr>
      </p:pic>
      <p:sp>
        <p:nvSpPr>
          <p:cNvPr id="2" name="Título 1">
            <a:extLst>
              <a:ext uri="{FF2B5EF4-FFF2-40B4-BE49-F238E27FC236}">
                <a16:creationId xmlns:a16="http://schemas.microsoft.com/office/drawing/2014/main" id="{615866C8-B408-8E34-08D4-4F3B09F797CA}"/>
              </a:ext>
            </a:extLst>
          </p:cNvPr>
          <p:cNvSpPr>
            <a:spLocks noGrp="1"/>
          </p:cNvSpPr>
          <p:nvPr>
            <p:ph type="title"/>
          </p:nvPr>
        </p:nvSpPr>
        <p:spPr>
          <a:xfrm>
            <a:off x="471584" y="1022351"/>
            <a:ext cx="10515600" cy="850838"/>
          </a:xfrm>
        </p:spPr>
        <p:txBody>
          <a:bodyPr>
            <a:normAutofit/>
          </a:bodyPr>
          <a:lstStyle/>
          <a:p>
            <a:pPr algn="ctr"/>
            <a:r>
              <a:rPr lang="es-GT" sz="4000" b="1" dirty="0"/>
              <a:t>Resultados</a:t>
            </a:r>
          </a:p>
        </p:txBody>
      </p:sp>
      <p:sp>
        <p:nvSpPr>
          <p:cNvPr id="5" name="Marcador de contenido 2">
            <a:extLst>
              <a:ext uri="{FF2B5EF4-FFF2-40B4-BE49-F238E27FC236}">
                <a16:creationId xmlns:a16="http://schemas.microsoft.com/office/drawing/2014/main" id="{3BA9187B-F64A-1EA0-164C-20E87D9E7D9C}"/>
              </a:ext>
            </a:extLst>
          </p:cNvPr>
          <p:cNvSpPr txBox="1">
            <a:spLocks/>
          </p:cNvSpPr>
          <p:nvPr/>
        </p:nvSpPr>
        <p:spPr>
          <a:xfrm>
            <a:off x="637495" y="2188049"/>
            <a:ext cx="8665670" cy="383591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2400" b="1" dirty="0"/>
              <a:t>Experiencia general de los participantes</a:t>
            </a:r>
          </a:p>
          <a:p>
            <a:pPr lvl="1"/>
            <a:r>
              <a:rPr lang="es-ES" sz="2000" dirty="0"/>
              <a:t>Trabajo articulado</a:t>
            </a:r>
          </a:p>
          <a:p>
            <a:pPr lvl="1"/>
            <a:r>
              <a:rPr lang="es-ES" sz="2000" dirty="0"/>
              <a:t>Habilidades de liderazgo</a:t>
            </a:r>
          </a:p>
          <a:p>
            <a:pPr lvl="1"/>
            <a:r>
              <a:rPr lang="es-ES" sz="2000" dirty="0"/>
              <a:t>Aprendizaje significativo</a:t>
            </a:r>
            <a:endParaRPr lang="es-GT" sz="2000" dirty="0"/>
          </a:p>
          <a:p>
            <a:pPr lvl="1"/>
            <a:r>
              <a:rPr lang="es-GT" sz="2000" dirty="0"/>
              <a:t>Receptividad</a:t>
            </a:r>
          </a:p>
          <a:p>
            <a:r>
              <a:rPr lang="es-ES" sz="2400" b="1" dirty="0"/>
              <a:t>Mecanismos de coordinación y movilización social</a:t>
            </a:r>
          </a:p>
          <a:p>
            <a:pPr lvl="1"/>
            <a:r>
              <a:rPr lang="es-ES" sz="2000" dirty="0"/>
              <a:t>Coordinación entre diferentes actores (comadronas, Comisión de Salud, Red de Jóvenes, centros de salud, Ayuda en Acción, ACODIHUE y ASEDECHI)</a:t>
            </a:r>
          </a:p>
          <a:p>
            <a:pPr lvl="1"/>
            <a:r>
              <a:rPr lang="es-ES" sz="2000" dirty="0"/>
              <a:t>Relación con las comunidades</a:t>
            </a:r>
          </a:p>
          <a:p>
            <a:pPr marL="457200" lvl="1" indent="0">
              <a:buNone/>
            </a:pPr>
            <a:endParaRPr lang="es-GT" dirty="0"/>
          </a:p>
        </p:txBody>
      </p:sp>
      <p:pic>
        <p:nvPicPr>
          <p:cNvPr id="6" name="Imagen 5"/>
          <p:cNvPicPr>
            <a:picLocks noChangeAspect="1"/>
          </p:cNvPicPr>
          <p:nvPr/>
        </p:nvPicPr>
        <p:blipFill>
          <a:blip r:embed="rId3"/>
          <a:stretch>
            <a:fillRect/>
          </a:stretch>
        </p:blipFill>
        <p:spPr>
          <a:xfrm>
            <a:off x="9029311" y="1968664"/>
            <a:ext cx="3101856" cy="3866985"/>
          </a:xfrm>
          <a:prstGeom prst="rect">
            <a:avLst/>
          </a:prstGeom>
        </p:spPr>
      </p:pic>
      <p:pic>
        <p:nvPicPr>
          <p:cNvPr id="7" name="Imagen 6" descr="Logotipo, nombre de la empresa&#10;&#10;Descripción generada automáticamente">
            <a:extLst>
              <a:ext uri="{FF2B5EF4-FFF2-40B4-BE49-F238E27FC236}">
                <a16:creationId xmlns:a16="http://schemas.microsoft.com/office/drawing/2014/main" id="{14A1137D-7937-4FC7-2B93-108ADEBBA26C}"/>
              </a:ext>
            </a:extLst>
          </p:cNvPr>
          <p:cNvPicPr>
            <a:picLocks noChangeAspect="1"/>
          </p:cNvPicPr>
          <p:nvPr/>
        </p:nvPicPr>
        <p:blipFill rotWithShape="1">
          <a:blip r:embed="rId4">
            <a:extLst>
              <a:ext uri="{28A0092B-C50C-407E-A947-70E740481C1C}">
                <a14:useLocalDpi xmlns:a14="http://schemas.microsoft.com/office/drawing/2010/main" val="0"/>
              </a:ext>
            </a:extLst>
          </a:blip>
          <a:srcRect t="14411" b="23224"/>
          <a:stretch/>
        </p:blipFill>
        <p:spPr>
          <a:xfrm>
            <a:off x="2227531" y="185546"/>
            <a:ext cx="9964469" cy="1432393"/>
          </a:xfrm>
          <a:prstGeom prst="rect">
            <a:avLst/>
          </a:prstGeom>
        </p:spPr>
      </p:pic>
    </p:spTree>
    <p:extLst>
      <p:ext uri="{BB962C8B-B14F-4D97-AF65-F5344CB8AC3E}">
        <p14:creationId xmlns:p14="http://schemas.microsoft.com/office/powerpoint/2010/main" val="1025389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nombre de la empresa&#10;&#10;Descripción generada automáticamente">
            <a:extLst>
              <a:ext uri="{FF2B5EF4-FFF2-40B4-BE49-F238E27FC236}">
                <a16:creationId xmlns:a16="http://schemas.microsoft.com/office/drawing/2014/main" id="{C611BC02-907F-6E2F-E5D1-9BAB2168A9E0}"/>
              </a:ext>
            </a:extLst>
          </p:cNvPr>
          <p:cNvPicPr>
            <a:picLocks noChangeAspect="1"/>
          </p:cNvPicPr>
          <p:nvPr/>
        </p:nvPicPr>
        <p:blipFill rotWithShape="1">
          <a:blip r:embed="rId2">
            <a:extLst>
              <a:ext uri="{28A0092B-C50C-407E-A947-70E740481C1C}">
                <a14:useLocalDpi xmlns:a14="http://schemas.microsoft.com/office/drawing/2010/main" val="0"/>
              </a:ext>
            </a:extLst>
          </a:blip>
          <a:srcRect t="14411" b="23224"/>
          <a:stretch/>
        </p:blipFill>
        <p:spPr>
          <a:xfrm>
            <a:off x="2151137" y="20563"/>
            <a:ext cx="9964469" cy="1432393"/>
          </a:xfrm>
          <a:prstGeom prst="rect">
            <a:avLst/>
          </a:prstGeom>
        </p:spPr>
      </p:pic>
      <p:sp>
        <p:nvSpPr>
          <p:cNvPr id="6" name="Título 1">
            <a:extLst>
              <a:ext uri="{FF2B5EF4-FFF2-40B4-BE49-F238E27FC236}">
                <a16:creationId xmlns:a16="http://schemas.microsoft.com/office/drawing/2014/main" id="{615866C8-B408-8E34-08D4-4F3B09F797CA}"/>
              </a:ext>
            </a:extLst>
          </p:cNvPr>
          <p:cNvSpPr txBox="1">
            <a:spLocks/>
          </p:cNvSpPr>
          <p:nvPr/>
        </p:nvSpPr>
        <p:spPr>
          <a:xfrm>
            <a:off x="978152" y="1658357"/>
            <a:ext cx="6402362" cy="7087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GT" sz="4000" b="1" dirty="0"/>
              <a:t>Resultados</a:t>
            </a:r>
          </a:p>
        </p:txBody>
      </p:sp>
      <p:sp>
        <p:nvSpPr>
          <p:cNvPr id="8" name="Marcador de contenido 2">
            <a:extLst>
              <a:ext uri="{FF2B5EF4-FFF2-40B4-BE49-F238E27FC236}">
                <a16:creationId xmlns:a16="http://schemas.microsoft.com/office/drawing/2014/main" id="{3BA9187B-F64A-1EA0-164C-20E87D9E7D9C}"/>
              </a:ext>
            </a:extLst>
          </p:cNvPr>
          <p:cNvSpPr txBox="1">
            <a:spLocks/>
          </p:cNvSpPr>
          <p:nvPr/>
        </p:nvSpPr>
        <p:spPr>
          <a:xfrm>
            <a:off x="754644" y="2508010"/>
            <a:ext cx="8257296" cy="43944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b="1" dirty="0"/>
              <a:t>Adquisición de conocimiento</a:t>
            </a:r>
          </a:p>
          <a:p>
            <a:pPr lvl="1"/>
            <a:r>
              <a:rPr lang="es-ES" sz="1800" dirty="0"/>
              <a:t>Aprendizaje significativo de los jóvenes sobre desnutrición y salud materno-infantil</a:t>
            </a:r>
          </a:p>
          <a:p>
            <a:pPr lvl="1"/>
            <a:r>
              <a:rPr lang="es-ES" sz="1800" dirty="0"/>
              <a:t>Cambio actitudinal (comparación de creencias culturales pre y pos)</a:t>
            </a:r>
          </a:p>
          <a:p>
            <a:r>
              <a:rPr lang="es-ES" sz="1800" b="1" dirty="0"/>
              <a:t>Perspectiva de género</a:t>
            </a:r>
          </a:p>
          <a:p>
            <a:pPr lvl="1"/>
            <a:r>
              <a:rPr lang="es-ES" sz="1800" dirty="0"/>
              <a:t>Rol de los padres frente a la etapa de gestación y la crianza</a:t>
            </a:r>
          </a:p>
          <a:p>
            <a:pPr lvl="1"/>
            <a:r>
              <a:rPr lang="es-ES" sz="1800" dirty="0"/>
              <a:t>Libertad y derechos de la mujer</a:t>
            </a:r>
          </a:p>
          <a:p>
            <a:r>
              <a:rPr lang="es-ES" sz="1800" b="1" dirty="0"/>
              <a:t>Enfoque intercultural</a:t>
            </a:r>
          </a:p>
          <a:p>
            <a:pPr lvl="1"/>
            <a:r>
              <a:rPr lang="es-ES" sz="1800" dirty="0"/>
              <a:t>Cuarto con pertinencia cultural</a:t>
            </a:r>
          </a:p>
          <a:p>
            <a:pPr lvl="1"/>
            <a:r>
              <a:rPr lang="es-ES" sz="1800" dirty="0"/>
              <a:t>Transición en el Centro de Salud en temas de atención con enfoque étnico</a:t>
            </a:r>
          </a:p>
          <a:p>
            <a:pPr lvl="1"/>
            <a:r>
              <a:rPr lang="es-ES" sz="1800" dirty="0"/>
              <a:t>Entrega de material de apoyo audiovisual </a:t>
            </a:r>
          </a:p>
          <a:p>
            <a:pPr lvl="1"/>
            <a:endParaRPr lang="es-ES" sz="2000" dirty="0"/>
          </a:p>
          <a:p>
            <a:pPr marL="457200" lvl="1" indent="0">
              <a:buNone/>
            </a:pPr>
            <a:endParaRPr lang="es-GT" dirty="0"/>
          </a:p>
        </p:txBody>
      </p:sp>
      <p:pic>
        <p:nvPicPr>
          <p:cNvPr id="9" name="Imagen 8"/>
          <p:cNvPicPr>
            <a:picLocks noChangeAspect="1"/>
          </p:cNvPicPr>
          <p:nvPr/>
        </p:nvPicPr>
        <p:blipFill>
          <a:blip r:embed="rId3"/>
          <a:stretch>
            <a:fillRect/>
          </a:stretch>
        </p:blipFill>
        <p:spPr>
          <a:xfrm>
            <a:off x="8775515" y="1593813"/>
            <a:ext cx="3253110" cy="2532433"/>
          </a:xfrm>
          <a:prstGeom prst="rect">
            <a:avLst/>
          </a:prstGeom>
        </p:spPr>
      </p:pic>
      <p:pic>
        <p:nvPicPr>
          <p:cNvPr id="10" name="Imagen 9"/>
          <p:cNvPicPr>
            <a:picLocks noChangeAspect="1"/>
          </p:cNvPicPr>
          <p:nvPr/>
        </p:nvPicPr>
        <p:blipFill>
          <a:blip r:embed="rId4"/>
          <a:stretch>
            <a:fillRect/>
          </a:stretch>
        </p:blipFill>
        <p:spPr>
          <a:xfrm>
            <a:off x="8775516" y="3940471"/>
            <a:ext cx="3253110" cy="2557403"/>
          </a:xfrm>
          <a:prstGeom prst="rect">
            <a:avLst/>
          </a:prstGeom>
        </p:spPr>
      </p:pic>
      <p:pic>
        <p:nvPicPr>
          <p:cNvPr id="3" name="Imagen 2">
            <a:extLst>
              <a:ext uri="{FF2B5EF4-FFF2-40B4-BE49-F238E27FC236}">
                <a16:creationId xmlns:a16="http://schemas.microsoft.com/office/drawing/2014/main" id="{B9DB9729-DE04-FFC1-2F2F-490B856677F8}"/>
              </a:ext>
            </a:extLst>
          </p:cNvPr>
          <p:cNvPicPr>
            <a:picLocks noChangeAspect="1"/>
          </p:cNvPicPr>
          <p:nvPr/>
        </p:nvPicPr>
        <p:blipFill>
          <a:blip r:embed="rId5"/>
          <a:stretch>
            <a:fillRect/>
          </a:stretch>
        </p:blipFill>
        <p:spPr>
          <a:xfrm>
            <a:off x="60833" y="5236167"/>
            <a:ext cx="1463167" cy="1524132"/>
          </a:xfrm>
          <a:prstGeom prst="rect">
            <a:avLst/>
          </a:prstGeom>
        </p:spPr>
      </p:pic>
    </p:spTree>
    <p:extLst>
      <p:ext uri="{BB962C8B-B14F-4D97-AF65-F5344CB8AC3E}">
        <p14:creationId xmlns:p14="http://schemas.microsoft.com/office/powerpoint/2010/main" val="36679621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615866C8-B408-8E34-08D4-4F3B09F797CA}"/>
              </a:ext>
            </a:extLst>
          </p:cNvPr>
          <p:cNvSpPr txBox="1">
            <a:spLocks/>
          </p:cNvSpPr>
          <p:nvPr/>
        </p:nvSpPr>
        <p:spPr>
          <a:xfrm>
            <a:off x="533728" y="1075617"/>
            <a:ext cx="10515600" cy="7087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GT" sz="4000" b="1" dirty="0"/>
              <a:t>Resultados</a:t>
            </a:r>
          </a:p>
        </p:txBody>
      </p:sp>
      <p:sp>
        <p:nvSpPr>
          <p:cNvPr id="4" name="Marcador de contenido 2">
            <a:extLst>
              <a:ext uri="{FF2B5EF4-FFF2-40B4-BE49-F238E27FC236}">
                <a16:creationId xmlns:a16="http://schemas.microsoft.com/office/drawing/2014/main" id="{3BA9187B-F64A-1EA0-164C-20E87D9E7D9C}"/>
              </a:ext>
            </a:extLst>
          </p:cNvPr>
          <p:cNvSpPr txBox="1">
            <a:spLocks/>
          </p:cNvSpPr>
          <p:nvPr/>
        </p:nvSpPr>
        <p:spPr>
          <a:xfrm>
            <a:off x="792416" y="2073662"/>
            <a:ext cx="8257296" cy="43944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b="1" dirty="0"/>
              <a:t>Relevo generacional en temas de salud materno-infantil y nutrición</a:t>
            </a:r>
          </a:p>
          <a:p>
            <a:pPr lvl="1"/>
            <a:r>
              <a:rPr lang="es-ES" sz="2200" dirty="0"/>
              <a:t>Reconocimiento del liderazgo de las comadronas</a:t>
            </a:r>
          </a:p>
          <a:p>
            <a:pPr lvl="1"/>
            <a:r>
              <a:rPr lang="es-ES" sz="2200" dirty="0"/>
              <a:t>Espacio de encuentro entre las comadronas y las jóvenes</a:t>
            </a:r>
          </a:p>
          <a:p>
            <a:r>
              <a:rPr lang="es-ES" sz="1800" b="1" dirty="0"/>
              <a:t>Barreras en el relevo generacional: </a:t>
            </a:r>
          </a:p>
          <a:p>
            <a:pPr lvl="1"/>
            <a:r>
              <a:rPr lang="es-ES" sz="2200" dirty="0"/>
              <a:t>Logística</a:t>
            </a:r>
          </a:p>
          <a:p>
            <a:pPr lvl="1"/>
            <a:r>
              <a:rPr lang="es-ES" sz="2200" dirty="0"/>
              <a:t>Evento íntimo y sagrado</a:t>
            </a:r>
          </a:p>
          <a:p>
            <a:pPr lvl="1"/>
            <a:r>
              <a:rPr lang="es-ES" sz="2200" dirty="0"/>
              <a:t>Responsabilidad de las comadronas</a:t>
            </a:r>
          </a:p>
          <a:p>
            <a:pPr lvl="1"/>
            <a:r>
              <a:rPr lang="es-ES" sz="2200" dirty="0"/>
              <a:t>Nivel de dificultad y responsabilidad</a:t>
            </a:r>
          </a:p>
          <a:p>
            <a:pPr marL="457200" lvl="1" indent="0">
              <a:buNone/>
            </a:pPr>
            <a:endParaRPr lang="es-ES" sz="2000" dirty="0"/>
          </a:p>
          <a:p>
            <a:pPr marL="457200" lvl="1" indent="0">
              <a:buNone/>
            </a:pPr>
            <a:endParaRPr lang="es-GT" dirty="0"/>
          </a:p>
        </p:txBody>
      </p:sp>
      <p:pic>
        <p:nvPicPr>
          <p:cNvPr id="5" name="Imagen 4">
            <a:extLst>
              <a:ext uri="{FF2B5EF4-FFF2-40B4-BE49-F238E27FC236}">
                <a16:creationId xmlns:a16="http://schemas.microsoft.com/office/drawing/2014/main" id="{ECB4C569-7DC5-7751-9870-34BD732E7105}"/>
              </a:ext>
            </a:extLst>
          </p:cNvPr>
          <p:cNvPicPr>
            <a:picLocks noChangeAspect="1"/>
          </p:cNvPicPr>
          <p:nvPr/>
        </p:nvPicPr>
        <p:blipFill>
          <a:blip r:embed="rId2"/>
          <a:stretch>
            <a:fillRect/>
          </a:stretch>
        </p:blipFill>
        <p:spPr>
          <a:xfrm>
            <a:off x="60833" y="5236167"/>
            <a:ext cx="1463167" cy="1524132"/>
          </a:xfrm>
          <a:prstGeom prst="rect">
            <a:avLst/>
          </a:prstGeom>
        </p:spPr>
      </p:pic>
      <p:pic>
        <p:nvPicPr>
          <p:cNvPr id="6" name="Imagen 5" descr="Logotipo, nombre de la empresa&#10;&#10;Descripción generada automáticamente">
            <a:extLst>
              <a:ext uri="{FF2B5EF4-FFF2-40B4-BE49-F238E27FC236}">
                <a16:creationId xmlns:a16="http://schemas.microsoft.com/office/drawing/2014/main" id="{029C8501-89A1-811C-A805-77978B479678}"/>
              </a:ext>
            </a:extLst>
          </p:cNvPr>
          <p:cNvPicPr>
            <a:picLocks noChangeAspect="1"/>
          </p:cNvPicPr>
          <p:nvPr/>
        </p:nvPicPr>
        <p:blipFill rotWithShape="1">
          <a:blip r:embed="rId3">
            <a:extLst>
              <a:ext uri="{28A0092B-C50C-407E-A947-70E740481C1C}">
                <a14:useLocalDpi xmlns:a14="http://schemas.microsoft.com/office/drawing/2010/main" val="0"/>
              </a:ext>
            </a:extLst>
          </a:blip>
          <a:srcRect t="14411" b="23224"/>
          <a:stretch/>
        </p:blipFill>
        <p:spPr>
          <a:xfrm>
            <a:off x="2227531" y="184359"/>
            <a:ext cx="9964469" cy="1432393"/>
          </a:xfrm>
          <a:prstGeom prst="rect">
            <a:avLst/>
          </a:prstGeom>
        </p:spPr>
      </p:pic>
    </p:spTree>
    <p:extLst>
      <p:ext uri="{BB962C8B-B14F-4D97-AF65-F5344CB8AC3E}">
        <p14:creationId xmlns:p14="http://schemas.microsoft.com/office/powerpoint/2010/main" val="24303518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5C2A466-37F9-C8CC-DB83-AAA3E8B9D9E7}"/>
              </a:ext>
            </a:extLst>
          </p:cNvPr>
          <p:cNvPicPr>
            <a:picLocks noChangeAspect="1"/>
          </p:cNvPicPr>
          <p:nvPr/>
        </p:nvPicPr>
        <p:blipFill>
          <a:blip r:embed="rId2"/>
          <a:stretch>
            <a:fillRect/>
          </a:stretch>
        </p:blipFill>
        <p:spPr>
          <a:xfrm>
            <a:off x="60833" y="5236167"/>
            <a:ext cx="1463167" cy="1524132"/>
          </a:xfrm>
          <a:prstGeom prst="rect">
            <a:avLst/>
          </a:prstGeom>
        </p:spPr>
      </p:pic>
      <p:sp>
        <p:nvSpPr>
          <p:cNvPr id="3" name="Título 1">
            <a:extLst>
              <a:ext uri="{FF2B5EF4-FFF2-40B4-BE49-F238E27FC236}">
                <a16:creationId xmlns:a16="http://schemas.microsoft.com/office/drawing/2014/main" id="{615866C8-B408-8E34-08D4-4F3B09F797CA}"/>
              </a:ext>
            </a:extLst>
          </p:cNvPr>
          <p:cNvSpPr txBox="1">
            <a:spLocks/>
          </p:cNvSpPr>
          <p:nvPr/>
        </p:nvSpPr>
        <p:spPr>
          <a:xfrm>
            <a:off x="0" y="1657057"/>
            <a:ext cx="10515600" cy="708796"/>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GT" sz="3600" b="1" dirty="0"/>
              <a:t>Lecciones aprendidas </a:t>
            </a:r>
          </a:p>
        </p:txBody>
      </p:sp>
      <p:sp>
        <p:nvSpPr>
          <p:cNvPr id="4" name="Marcador de contenido 2">
            <a:extLst>
              <a:ext uri="{FF2B5EF4-FFF2-40B4-BE49-F238E27FC236}">
                <a16:creationId xmlns:a16="http://schemas.microsoft.com/office/drawing/2014/main" id="{3BA9187B-F64A-1EA0-164C-20E87D9E7D9C}"/>
              </a:ext>
            </a:extLst>
          </p:cNvPr>
          <p:cNvSpPr txBox="1">
            <a:spLocks/>
          </p:cNvSpPr>
          <p:nvPr/>
        </p:nvSpPr>
        <p:spPr>
          <a:xfrm>
            <a:off x="1103118" y="1948910"/>
            <a:ext cx="10973863" cy="439444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s-ES" sz="2000" dirty="0"/>
          </a:p>
          <a:p>
            <a:r>
              <a:rPr lang="es-ES" sz="2000" dirty="0"/>
              <a:t>Coordinación de diferentes actores </a:t>
            </a:r>
          </a:p>
          <a:p>
            <a:r>
              <a:rPr lang="es-ES" sz="2000" dirty="0"/>
              <a:t>El enfoque de género contrarrestó barreras culturales</a:t>
            </a:r>
          </a:p>
          <a:p>
            <a:r>
              <a:rPr lang="es-ES" sz="2000" dirty="0"/>
              <a:t>El enfoque intercultural contrarrestó barreras estructurales</a:t>
            </a:r>
          </a:p>
          <a:p>
            <a:r>
              <a:rPr lang="es-ES" sz="2000" dirty="0"/>
              <a:t>El relevo generacional contribuye a la interculturalidad de los pueblos indígenas en la prevención de la desnutrición</a:t>
            </a:r>
          </a:p>
          <a:p>
            <a:r>
              <a:rPr lang="es-ES" sz="2000" dirty="0"/>
              <a:t>Generación de nuevos liderazgos de jóvenes en las comunidades </a:t>
            </a:r>
            <a:r>
              <a:rPr lang="es-ES" sz="2000" dirty="0" err="1"/>
              <a:t>Mam</a:t>
            </a:r>
            <a:r>
              <a:rPr lang="es-ES" sz="2000" dirty="0"/>
              <a:t> y </a:t>
            </a:r>
            <a:r>
              <a:rPr lang="es-ES" sz="2000" dirty="0" err="1"/>
              <a:t>Ch´orti</a:t>
            </a:r>
            <a:r>
              <a:rPr lang="es-ES" sz="2000" dirty="0"/>
              <a:t>´.</a:t>
            </a:r>
          </a:p>
          <a:p>
            <a:r>
              <a:rPr lang="es-ES" sz="2000" dirty="0"/>
              <a:t>Reconocimiento de los saberes y experiencias de los jóvenes y las comadronas en el rescate de los conocimientos ancestrales de los pueblos indígenas </a:t>
            </a:r>
            <a:r>
              <a:rPr lang="es-ES" sz="2000" err="1"/>
              <a:t>Mam</a:t>
            </a:r>
            <a:r>
              <a:rPr lang="es-ES" sz="2000" dirty="0"/>
              <a:t> y </a:t>
            </a:r>
            <a:r>
              <a:rPr lang="es-ES" sz="2000" err="1"/>
              <a:t>Ch´orti</a:t>
            </a:r>
            <a:r>
              <a:rPr lang="es-ES" sz="2000" dirty="0"/>
              <a:t>´.</a:t>
            </a:r>
          </a:p>
          <a:p>
            <a:r>
              <a:rPr lang="es-ES" sz="2000" dirty="0"/>
              <a:t>Las redes de jóvenes permiten ampliar la cobertura de la consejería para la salud materno infantil como multiplicadores de los saberes a través de  metodología participativa y abordaje en el idioma local.</a:t>
            </a:r>
            <a:endParaRPr lang="es-ES" sz="1600" dirty="0"/>
          </a:p>
          <a:p>
            <a:pPr marL="0" indent="0">
              <a:buNone/>
            </a:pPr>
            <a:endParaRPr lang="es-CO" sz="1400" dirty="0"/>
          </a:p>
          <a:p>
            <a:endParaRPr lang="es-ES" sz="1400" dirty="0"/>
          </a:p>
          <a:p>
            <a:pPr marL="457200" lvl="1" indent="0">
              <a:buNone/>
            </a:pPr>
            <a:endParaRPr lang="es-ES" sz="2000" dirty="0"/>
          </a:p>
          <a:p>
            <a:pPr marL="457200" lvl="1" indent="0">
              <a:buNone/>
            </a:pPr>
            <a:endParaRPr lang="es-GT" dirty="0"/>
          </a:p>
        </p:txBody>
      </p:sp>
      <p:pic>
        <p:nvPicPr>
          <p:cNvPr id="6" name="Imagen 5" descr="Logotipo, nombre de la empresa&#10;&#10;Descripción generada automáticamente">
            <a:extLst>
              <a:ext uri="{FF2B5EF4-FFF2-40B4-BE49-F238E27FC236}">
                <a16:creationId xmlns:a16="http://schemas.microsoft.com/office/drawing/2014/main" id="{509FD7F7-3DF8-02FC-F738-7B5A21EEE2A2}"/>
              </a:ext>
            </a:extLst>
          </p:cNvPr>
          <p:cNvPicPr>
            <a:picLocks noChangeAspect="1"/>
          </p:cNvPicPr>
          <p:nvPr/>
        </p:nvPicPr>
        <p:blipFill rotWithShape="1">
          <a:blip r:embed="rId3">
            <a:extLst>
              <a:ext uri="{28A0092B-C50C-407E-A947-70E740481C1C}">
                <a14:useLocalDpi xmlns:a14="http://schemas.microsoft.com/office/drawing/2010/main" val="0"/>
              </a:ext>
            </a:extLst>
          </a:blip>
          <a:srcRect t="14411" b="23224"/>
          <a:stretch/>
        </p:blipFill>
        <p:spPr>
          <a:xfrm>
            <a:off x="2227531" y="77555"/>
            <a:ext cx="9964469" cy="1432393"/>
          </a:xfrm>
          <a:prstGeom prst="rect">
            <a:avLst/>
          </a:prstGeom>
        </p:spPr>
      </p:pic>
    </p:spTree>
    <p:extLst>
      <p:ext uri="{BB962C8B-B14F-4D97-AF65-F5344CB8AC3E}">
        <p14:creationId xmlns:p14="http://schemas.microsoft.com/office/powerpoint/2010/main" val="7782644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BA9187B-F64A-1EA0-164C-20E87D9E7D9C}"/>
              </a:ext>
            </a:extLst>
          </p:cNvPr>
          <p:cNvSpPr txBox="1">
            <a:spLocks/>
          </p:cNvSpPr>
          <p:nvPr/>
        </p:nvSpPr>
        <p:spPr>
          <a:xfrm>
            <a:off x="414337" y="2123751"/>
            <a:ext cx="10973863" cy="26104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s-ES" sz="1400" dirty="0"/>
          </a:p>
          <a:p>
            <a:pPr algn="ctr"/>
            <a:endParaRPr lang="es-ES" sz="1400" dirty="0"/>
          </a:p>
          <a:p>
            <a:pPr algn="ctr"/>
            <a:endParaRPr lang="es-ES" sz="1400" dirty="0"/>
          </a:p>
          <a:p>
            <a:pPr marL="0" indent="0" algn="ctr">
              <a:buNone/>
            </a:pPr>
            <a:r>
              <a:rPr lang="es-ES" sz="8000" dirty="0"/>
              <a:t>Gracias</a:t>
            </a:r>
          </a:p>
          <a:p>
            <a:pPr marL="457200" lvl="1" indent="0">
              <a:buNone/>
            </a:pPr>
            <a:endParaRPr lang="es-ES" sz="2000" dirty="0"/>
          </a:p>
          <a:p>
            <a:pPr marL="457200" lvl="1" indent="0">
              <a:buNone/>
            </a:pPr>
            <a:endParaRPr lang="es-GT" dirty="0"/>
          </a:p>
        </p:txBody>
      </p:sp>
      <p:pic>
        <p:nvPicPr>
          <p:cNvPr id="4" name="Imagen 3">
            <a:extLst>
              <a:ext uri="{FF2B5EF4-FFF2-40B4-BE49-F238E27FC236}">
                <a16:creationId xmlns:a16="http://schemas.microsoft.com/office/drawing/2014/main" id="{F33CDCAB-9B00-BE28-1FA2-925BCCE8836C}"/>
              </a:ext>
            </a:extLst>
          </p:cNvPr>
          <p:cNvPicPr>
            <a:picLocks noChangeAspect="1"/>
          </p:cNvPicPr>
          <p:nvPr/>
        </p:nvPicPr>
        <p:blipFill>
          <a:blip r:embed="rId2"/>
          <a:stretch>
            <a:fillRect/>
          </a:stretch>
        </p:blipFill>
        <p:spPr>
          <a:xfrm>
            <a:off x="60833" y="5236167"/>
            <a:ext cx="1463167" cy="1524132"/>
          </a:xfrm>
          <a:prstGeom prst="rect">
            <a:avLst/>
          </a:prstGeom>
        </p:spPr>
      </p:pic>
      <p:pic>
        <p:nvPicPr>
          <p:cNvPr id="5" name="Imagen 4" descr="Logotipo, nombre de la empresa&#10;&#10;Descripción generada automáticamente">
            <a:extLst>
              <a:ext uri="{FF2B5EF4-FFF2-40B4-BE49-F238E27FC236}">
                <a16:creationId xmlns:a16="http://schemas.microsoft.com/office/drawing/2014/main" id="{42034A66-1832-9059-0F9D-743605B49E12}"/>
              </a:ext>
            </a:extLst>
          </p:cNvPr>
          <p:cNvPicPr>
            <a:picLocks noChangeAspect="1"/>
          </p:cNvPicPr>
          <p:nvPr/>
        </p:nvPicPr>
        <p:blipFill rotWithShape="1">
          <a:blip r:embed="rId3">
            <a:extLst>
              <a:ext uri="{28A0092B-C50C-407E-A947-70E740481C1C}">
                <a14:useLocalDpi xmlns:a14="http://schemas.microsoft.com/office/drawing/2010/main" val="0"/>
              </a:ext>
            </a:extLst>
          </a:blip>
          <a:srcRect t="14411" b="23224"/>
          <a:stretch/>
        </p:blipFill>
        <p:spPr>
          <a:xfrm>
            <a:off x="2227531" y="454947"/>
            <a:ext cx="9964469" cy="1432393"/>
          </a:xfrm>
          <a:prstGeom prst="rect">
            <a:avLst/>
          </a:prstGeom>
        </p:spPr>
      </p:pic>
    </p:spTree>
    <p:extLst>
      <p:ext uri="{BB962C8B-B14F-4D97-AF65-F5344CB8AC3E}">
        <p14:creationId xmlns:p14="http://schemas.microsoft.com/office/powerpoint/2010/main" val="35370024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Grupo de personas de pie sobre pasto&#10;&#10;Descripción generada automáticamente">
            <a:extLst>
              <a:ext uri="{FF2B5EF4-FFF2-40B4-BE49-F238E27FC236}">
                <a16:creationId xmlns:a16="http://schemas.microsoft.com/office/drawing/2014/main" id="{A3A7202C-F598-B6A2-80F1-B5F2B90D5622}"/>
              </a:ext>
            </a:extLst>
          </p:cNvPr>
          <p:cNvPicPr>
            <a:picLocks noChangeAspect="1"/>
          </p:cNvPicPr>
          <p:nvPr/>
        </p:nvPicPr>
        <p:blipFill rotWithShape="1">
          <a:blip r:embed="rId2"/>
          <a:srcRect l="5660" t="-273" r="24381" b="273"/>
          <a:stretch/>
        </p:blipFill>
        <p:spPr>
          <a:xfrm>
            <a:off x="489342" y="1992103"/>
            <a:ext cx="3316515" cy="3555551"/>
          </a:xfrm>
          <a:prstGeom prst="rect">
            <a:avLst/>
          </a:prstGeom>
        </p:spPr>
      </p:pic>
      <p:grpSp>
        <p:nvGrpSpPr>
          <p:cNvPr id="7" name="Grupo 6">
            <a:extLst>
              <a:ext uri="{FF2B5EF4-FFF2-40B4-BE49-F238E27FC236}">
                <a16:creationId xmlns:a16="http://schemas.microsoft.com/office/drawing/2014/main" id="{2E9FE7E8-1C5B-CB83-6937-7845C1CA4E6D}"/>
              </a:ext>
            </a:extLst>
          </p:cNvPr>
          <p:cNvGrpSpPr/>
          <p:nvPr/>
        </p:nvGrpSpPr>
        <p:grpSpPr>
          <a:xfrm>
            <a:off x="3329403" y="77630"/>
            <a:ext cx="8861730" cy="1541620"/>
            <a:chOff x="10444454" y="155260"/>
            <a:chExt cx="13937016" cy="2424536"/>
          </a:xfrm>
        </p:grpSpPr>
        <p:pic>
          <p:nvPicPr>
            <p:cNvPr id="32" name="Imagen 31">
              <a:extLst>
                <a:ext uri="{FF2B5EF4-FFF2-40B4-BE49-F238E27FC236}">
                  <a16:creationId xmlns:a16="http://schemas.microsoft.com/office/drawing/2014/main" id="{AC975177-25C4-9CE8-1227-4CE8155C90D7}"/>
                </a:ext>
              </a:extLst>
            </p:cNvPr>
            <p:cNvPicPr>
              <a:picLocks noChangeAspect="1"/>
            </p:cNvPicPr>
            <p:nvPr/>
          </p:nvPicPr>
          <p:blipFill>
            <a:blip r:embed="rId3"/>
            <a:stretch>
              <a:fillRect/>
            </a:stretch>
          </p:blipFill>
          <p:spPr>
            <a:xfrm>
              <a:off x="12840706" y="960038"/>
              <a:ext cx="3110597" cy="814977"/>
            </a:xfrm>
            <a:prstGeom prst="rect">
              <a:avLst/>
            </a:prstGeom>
          </p:spPr>
        </p:pic>
        <p:pic>
          <p:nvPicPr>
            <p:cNvPr id="3" name="Imagen 2" descr="Logotipo&#10;&#10;Descripción generada automáticamente">
              <a:extLst>
                <a:ext uri="{FF2B5EF4-FFF2-40B4-BE49-F238E27FC236}">
                  <a16:creationId xmlns:a16="http://schemas.microsoft.com/office/drawing/2014/main" id="{102393BB-AB8A-C5BE-EC19-19999C18915F}"/>
                </a:ext>
              </a:extLst>
            </p:cNvPr>
            <p:cNvPicPr>
              <a:picLocks noChangeAspect="1"/>
            </p:cNvPicPr>
            <p:nvPr/>
          </p:nvPicPr>
          <p:blipFill>
            <a:blip r:embed="rId4"/>
            <a:stretch>
              <a:fillRect/>
            </a:stretch>
          </p:blipFill>
          <p:spPr>
            <a:xfrm>
              <a:off x="17742003" y="641501"/>
              <a:ext cx="2446444" cy="1452053"/>
            </a:xfrm>
            <a:prstGeom prst="rect">
              <a:avLst/>
            </a:prstGeom>
          </p:spPr>
        </p:pic>
        <p:pic>
          <p:nvPicPr>
            <p:cNvPr id="4" name="Imagen 3">
              <a:extLst>
                <a:ext uri="{FF2B5EF4-FFF2-40B4-BE49-F238E27FC236}">
                  <a16:creationId xmlns:a16="http://schemas.microsoft.com/office/drawing/2014/main" id="{641AD203-DB99-34BB-D9F6-C56EB786001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7391" y1="88889" x2="17391" y2="88889"/>
                          <a14:foregroundMark x1="28696" y1="87778" x2="28696" y2="87778"/>
                          <a14:foregroundMark x1="33043" y1="86667" x2="33043" y2="86667"/>
                          <a14:foregroundMark x1="42609" y1="86667" x2="42609" y2="86667"/>
                          <a14:foregroundMark x1="54783" y1="86667" x2="54783" y2="86667"/>
                          <a14:foregroundMark x1="62609" y1="86667" x2="62609" y2="86667"/>
                          <a14:foregroundMark x1="79130" y1="86667" x2="79130" y2="86667"/>
                          <a14:foregroundMark x1="88696" y1="85556" x2="88696" y2="85556"/>
                        </a14:backgroundRemoval>
                      </a14:imgEffect>
                    </a14:imgLayer>
                  </a14:imgProps>
                </a:ext>
                <a:ext uri="{28A0092B-C50C-407E-A947-70E740481C1C}">
                  <a14:useLocalDpi xmlns:a14="http://schemas.microsoft.com/office/drawing/2010/main" val="0"/>
                </a:ext>
              </a:extLst>
            </a:blip>
            <a:stretch>
              <a:fillRect/>
            </a:stretch>
          </p:blipFill>
          <p:spPr>
            <a:xfrm>
              <a:off x="16178842" y="715278"/>
              <a:ext cx="1572461" cy="1229399"/>
            </a:xfrm>
            <a:prstGeom prst="rect">
              <a:avLst/>
            </a:prstGeom>
          </p:spPr>
        </p:pic>
        <p:pic>
          <p:nvPicPr>
            <p:cNvPr id="6" name="Imagen 5" descr="Logotipo&#10;&#10;Descripción generada automáticamente">
              <a:extLst>
                <a:ext uri="{FF2B5EF4-FFF2-40B4-BE49-F238E27FC236}">
                  <a16:creationId xmlns:a16="http://schemas.microsoft.com/office/drawing/2014/main" id="{6F75D8A0-028B-1196-D1DB-F1C86B44B62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979" t="6318" r="14925" b="9458"/>
            <a:stretch/>
          </p:blipFill>
          <p:spPr bwMode="auto">
            <a:xfrm>
              <a:off x="10444454" y="242099"/>
              <a:ext cx="2237645" cy="1989311"/>
            </a:xfrm>
            <a:prstGeom prst="rect">
              <a:avLst/>
            </a:prstGeom>
            <a:ln>
              <a:noFill/>
            </a:ln>
            <a:extLst>
              <a:ext uri="{53640926-AAD7-44D8-BBD7-CCE9431645EC}">
                <a14:shadowObscured xmlns:a14="http://schemas.microsoft.com/office/drawing/2010/main"/>
              </a:ext>
            </a:extLst>
          </p:spPr>
        </p:pic>
        <p:pic>
          <p:nvPicPr>
            <p:cNvPr id="5" name="Imagen 4" descr="Logotipo, nombre de la empresa&#10;&#10;Descripción generada automáticamente">
              <a:extLst>
                <a:ext uri="{FF2B5EF4-FFF2-40B4-BE49-F238E27FC236}">
                  <a16:creationId xmlns:a16="http://schemas.microsoft.com/office/drawing/2014/main" id="{4A5EA462-E7F3-9610-FFE5-CCB80755F55F}"/>
                </a:ext>
              </a:extLst>
            </p:cNvPr>
            <p:cNvPicPr>
              <a:picLocks noChangeAspect="1"/>
            </p:cNvPicPr>
            <p:nvPr/>
          </p:nvPicPr>
          <p:blipFill rotWithShape="1">
            <a:blip r:embed="rId8"/>
            <a:srcRect l="68229" t="11016" b="10337"/>
            <a:stretch/>
          </p:blipFill>
          <p:spPr>
            <a:xfrm>
              <a:off x="20132314" y="155260"/>
              <a:ext cx="4249156" cy="2424536"/>
            </a:xfrm>
            <a:prstGeom prst="rect">
              <a:avLst/>
            </a:prstGeom>
          </p:spPr>
        </p:pic>
      </p:grpSp>
      <p:sp>
        <p:nvSpPr>
          <p:cNvPr id="14" name="Título 1">
            <a:extLst>
              <a:ext uri="{FF2B5EF4-FFF2-40B4-BE49-F238E27FC236}">
                <a16:creationId xmlns:a16="http://schemas.microsoft.com/office/drawing/2014/main" id="{8D4CDAFA-DA20-3518-46DC-569FC2B59615}"/>
              </a:ext>
            </a:extLst>
          </p:cNvPr>
          <p:cNvSpPr>
            <a:spLocks noGrp="1"/>
          </p:cNvSpPr>
          <p:nvPr/>
        </p:nvSpPr>
        <p:spPr>
          <a:xfrm>
            <a:off x="4067016" y="2350623"/>
            <a:ext cx="7804939" cy="2156754"/>
          </a:xfrm>
        </p:spPr>
        <p:txBody>
          <a:bodyPr anchor="b">
            <a:normAutofit/>
          </a:bodyPr>
          <a:lstStyle>
            <a:lvl1pPr algn="ctr" defTabSz="1828619" rtl="0" eaLnBrk="1" latinLnBrk="0" hangingPunct="1">
              <a:lnSpc>
                <a:spcPct val="90000"/>
              </a:lnSpc>
              <a:spcBef>
                <a:spcPct val="0"/>
              </a:spcBef>
              <a:buNone/>
              <a:defRPr sz="11999" kern="1200">
                <a:solidFill>
                  <a:schemeClr val="tx1"/>
                </a:solidFill>
                <a:latin typeface="+mj-lt"/>
                <a:ea typeface="+mj-ea"/>
                <a:cs typeface="+mj-cs"/>
              </a:defRPr>
            </a:lvl1pPr>
          </a:lstStyle>
          <a:p>
            <a:pPr algn="l"/>
            <a:r>
              <a:rPr lang="es-ES" sz="2400" b="1">
                <a:latin typeface="Bogart" panose="00000500000000000000" pitchFamily="50" charset="0"/>
              </a:rPr>
              <a:t>Acceso sostenible a la alimentación a través de la recuperación de alimentos autóctonos de alto valor nutricional y la adaptación de prácticas de agricultura climáticamente inteligente en la región </a:t>
            </a:r>
            <a:r>
              <a:rPr lang="es-ES" sz="2400" b="1" err="1">
                <a:latin typeface="Bogart" panose="00000500000000000000" pitchFamily="50" charset="0"/>
              </a:rPr>
              <a:t>Ch’orti</a:t>
            </a:r>
            <a:r>
              <a:rPr lang="es-ES" sz="2400" b="1">
                <a:latin typeface="Bogart" panose="00000500000000000000" pitchFamily="50" charset="0"/>
              </a:rPr>
              <a:t>’ en el marco del proyecto “Esperanza Verde”</a:t>
            </a:r>
            <a:endParaRPr lang="es-GT" sz="2400" b="1">
              <a:latin typeface="Bogart" panose="00000500000000000000" pitchFamily="50" charset="0"/>
            </a:endParaRPr>
          </a:p>
        </p:txBody>
      </p:sp>
      <p:pic>
        <p:nvPicPr>
          <p:cNvPr id="15" name="Imagen 14">
            <a:extLst>
              <a:ext uri="{FF2B5EF4-FFF2-40B4-BE49-F238E27FC236}">
                <a16:creationId xmlns:a16="http://schemas.microsoft.com/office/drawing/2014/main" id="{7441B0C9-6B72-186D-7154-CA01B177574A}"/>
              </a:ext>
            </a:extLst>
          </p:cNvPr>
          <p:cNvPicPr>
            <a:picLocks noChangeAspect="1"/>
          </p:cNvPicPr>
          <p:nvPr/>
        </p:nvPicPr>
        <p:blipFill>
          <a:blip r:embed="rId9"/>
          <a:stretch>
            <a:fillRect/>
          </a:stretch>
        </p:blipFill>
        <p:spPr>
          <a:xfrm>
            <a:off x="397" y="5651780"/>
            <a:ext cx="1152525" cy="1200547"/>
          </a:xfrm>
          <a:prstGeom prst="rect">
            <a:avLst/>
          </a:prstGeom>
        </p:spPr>
      </p:pic>
    </p:spTree>
    <p:extLst>
      <p:ext uri="{BB962C8B-B14F-4D97-AF65-F5344CB8AC3E}">
        <p14:creationId xmlns:p14="http://schemas.microsoft.com/office/powerpoint/2010/main" val="357278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n 28" descr="Imagen que contiene Aplicación&#10;&#10;Descripción generada automáticamente">
            <a:extLst>
              <a:ext uri="{FF2B5EF4-FFF2-40B4-BE49-F238E27FC236}">
                <a16:creationId xmlns:a16="http://schemas.microsoft.com/office/drawing/2014/main" id="{8A4D7A61-9552-29E1-75C3-3A316FF72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Imagen 8" descr="Sol brillando en el cielo&#10;&#10;Descripción generada automáticamente con confianza media">
            <a:extLst>
              <a:ext uri="{FF2B5EF4-FFF2-40B4-BE49-F238E27FC236}">
                <a16:creationId xmlns:a16="http://schemas.microsoft.com/office/drawing/2014/main" id="{AB5843BC-09EE-427E-B42E-1A87184339E3}"/>
              </a:ext>
            </a:extLst>
          </p:cNvPr>
          <p:cNvPicPr>
            <a:picLocks noChangeAspect="1"/>
          </p:cNvPicPr>
          <p:nvPr/>
        </p:nvPicPr>
        <p:blipFill>
          <a:blip r:embed="rId3"/>
          <a:stretch>
            <a:fillRect/>
          </a:stretch>
        </p:blipFill>
        <p:spPr>
          <a:xfrm>
            <a:off x="0" y="0"/>
            <a:ext cx="1131433" cy="1671955"/>
          </a:xfrm>
          <a:prstGeom prst="rect">
            <a:avLst/>
          </a:prstGeom>
        </p:spPr>
      </p:pic>
      <p:pic>
        <p:nvPicPr>
          <p:cNvPr id="10" name="Imagen 9" descr="Imagen que contiene fuegos artificiales&#10;&#10;Descripción generada automáticamente">
            <a:extLst>
              <a:ext uri="{FF2B5EF4-FFF2-40B4-BE49-F238E27FC236}">
                <a16:creationId xmlns:a16="http://schemas.microsoft.com/office/drawing/2014/main" id="{F9D51B4B-F6DB-4575-95F2-A7F52220D3F9}"/>
              </a:ext>
            </a:extLst>
          </p:cNvPr>
          <p:cNvPicPr>
            <a:picLocks noChangeAspect="1"/>
          </p:cNvPicPr>
          <p:nvPr/>
        </p:nvPicPr>
        <p:blipFill>
          <a:blip r:embed="rId4"/>
          <a:stretch>
            <a:fillRect/>
          </a:stretch>
        </p:blipFill>
        <p:spPr>
          <a:xfrm rot="16200000">
            <a:off x="6296357" y="5751301"/>
            <a:ext cx="946150" cy="838200"/>
          </a:xfrm>
          <a:prstGeom prst="rect">
            <a:avLst/>
          </a:prstGeom>
        </p:spPr>
      </p:pic>
      <p:sp>
        <p:nvSpPr>
          <p:cNvPr id="20" name="CuadroTexto 19">
            <a:extLst>
              <a:ext uri="{FF2B5EF4-FFF2-40B4-BE49-F238E27FC236}">
                <a16:creationId xmlns:a16="http://schemas.microsoft.com/office/drawing/2014/main" id="{5CB578DF-DD8A-EC47-3A8F-35C425372E05}"/>
              </a:ext>
            </a:extLst>
          </p:cNvPr>
          <p:cNvSpPr txBox="1"/>
          <p:nvPr/>
        </p:nvSpPr>
        <p:spPr>
          <a:xfrm>
            <a:off x="3672594" y="593512"/>
            <a:ext cx="3932149" cy="2344231"/>
          </a:xfrm>
          <a:prstGeom prst="rect">
            <a:avLst/>
          </a:prstGeom>
          <a:noFill/>
        </p:spPr>
        <p:txBody>
          <a:bodyPr wrap="square" rtlCol="0">
            <a:spAutoFit/>
          </a:bodyPr>
          <a:lstStyle/>
          <a:p>
            <a:pPr marL="0" marR="0" lvl="0" indent="0" algn="l" defTabSz="914355"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4000" b="0" i="0" u="none" strike="noStrike" kern="1200" cap="none" spc="0" normalizeH="0" baseline="0" noProof="0">
                <a:ln>
                  <a:noFill/>
                </a:ln>
                <a:solidFill>
                  <a:srgbClr val="382C2B"/>
                </a:solidFill>
                <a:effectLst/>
                <a:uLnTx/>
                <a:uFillTx/>
                <a:latin typeface="Bogart"/>
                <a:ea typeface="+mn-ea"/>
                <a:cs typeface="+mn-cs"/>
              </a:rPr>
              <a:t>Misión</a:t>
            </a:r>
          </a:p>
          <a:p>
            <a:pPr marL="0" marR="0" lvl="0" indent="0" algn="just" defTabSz="914355"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1400" b="0" i="0" u="none" strike="noStrike" kern="1200" cap="none" spc="0" normalizeH="0" baseline="0" noProof="0">
                <a:ln>
                  <a:noFill/>
                </a:ln>
                <a:solidFill>
                  <a:srgbClr val="382C2B"/>
                </a:solidFill>
                <a:effectLst/>
                <a:uLnTx/>
                <a:uFillTx/>
                <a:latin typeface="Bogart"/>
                <a:ea typeface="+mn-ea"/>
                <a:cs typeface="+mn-cs"/>
              </a:rPr>
              <a:t>Promovemos la solidaridad de las personas en un mundo global para impulsar que la infancia, sus familias y poblaciones que sufren pobreza, exclusión y desigualdad, desarrollen sus  capacidades para conseguir sus aspiraciones de vida digna, de modo sostenible</a:t>
            </a:r>
            <a:r>
              <a:rPr kumimoji="0" lang="en-US" sz="1400" b="0" i="0" u="none" strike="noStrike" kern="1200" cap="none" spc="0" normalizeH="0" baseline="0" noProof="0">
                <a:ln>
                  <a:noFill/>
                </a:ln>
                <a:solidFill>
                  <a:srgbClr val="382C2B"/>
                </a:solidFill>
                <a:effectLst/>
                <a:uLnTx/>
                <a:uFillTx/>
                <a:latin typeface="Bogart"/>
                <a:ea typeface="+mn-ea"/>
                <a:cs typeface="+mn-cs"/>
              </a:rPr>
              <a:t>. </a:t>
            </a:r>
            <a:endParaRPr kumimoji="0" lang="es-ES" sz="3200" b="0" i="0" u="none" strike="noStrike" kern="1200" cap="none" spc="0" normalizeH="0" baseline="0" noProof="0">
              <a:ln>
                <a:noFill/>
              </a:ln>
              <a:solidFill>
                <a:srgbClr val="382C2B"/>
              </a:solidFill>
              <a:effectLst/>
              <a:uLnTx/>
              <a:uFillTx/>
              <a:latin typeface="Bogart"/>
              <a:ea typeface="+mn-ea"/>
              <a:cs typeface="+mn-cs"/>
            </a:endParaRPr>
          </a:p>
        </p:txBody>
      </p:sp>
      <p:sp>
        <p:nvSpPr>
          <p:cNvPr id="21" name="CuadroTexto 20">
            <a:extLst>
              <a:ext uri="{FF2B5EF4-FFF2-40B4-BE49-F238E27FC236}">
                <a16:creationId xmlns:a16="http://schemas.microsoft.com/office/drawing/2014/main" id="{DB4812F3-83F6-08FE-98F0-38B8D4CBCC32}"/>
              </a:ext>
            </a:extLst>
          </p:cNvPr>
          <p:cNvSpPr txBox="1"/>
          <p:nvPr/>
        </p:nvSpPr>
        <p:spPr>
          <a:xfrm>
            <a:off x="3672594" y="3055023"/>
            <a:ext cx="4030826" cy="2441694"/>
          </a:xfrm>
          <a:prstGeom prst="rect">
            <a:avLst/>
          </a:prstGeom>
          <a:noFill/>
        </p:spPr>
        <p:txBody>
          <a:bodyPr wrap="square" rtlCol="0">
            <a:spAutoFit/>
          </a:bodyPr>
          <a:lstStyle/>
          <a:p>
            <a:pPr marL="0" marR="0" lvl="0" indent="0" algn="l" defTabSz="914355"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4000" b="0" i="0" u="none" strike="noStrike" kern="1200" cap="none" spc="0" normalizeH="0" baseline="0" noProof="0">
                <a:ln>
                  <a:noFill/>
                </a:ln>
                <a:solidFill>
                  <a:srgbClr val="382C2B"/>
                </a:solidFill>
                <a:effectLst/>
                <a:uLnTx/>
                <a:uFillTx/>
                <a:latin typeface="Bogart"/>
                <a:ea typeface="+mn-ea"/>
                <a:cs typeface="+mn-cs"/>
              </a:rPr>
              <a:t>Visión</a:t>
            </a:r>
          </a:p>
          <a:p>
            <a:pPr marL="0" marR="0" lvl="0" indent="0" algn="just" defTabSz="914355"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1200" b="0" i="0" u="none" strike="noStrike" kern="1200" cap="none" spc="0" normalizeH="0" baseline="0" noProof="0">
                <a:ln>
                  <a:noFill/>
                </a:ln>
                <a:solidFill>
                  <a:srgbClr val="382C2B"/>
                </a:solidFill>
                <a:effectLst/>
                <a:uLnTx/>
                <a:uFillTx/>
                <a:latin typeface="Bogart"/>
                <a:ea typeface="+mn-ea"/>
                <a:cs typeface="+mn-cs"/>
              </a:rPr>
              <a:t>Aspiramos a un mundo con los mismos derechos y oportunidades para cada individuo</a:t>
            </a:r>
            <a:r>
              <a:rPr kumimoji="0" lang="en-US" sz="1200" b="0" i="0" u="none" strike="noStrike" kern="1200" cap="none" spc="0" normalizeH="0" baseline="0" noProof="0">
                <a:ln>
                  <a:noFill/>
                </a:ln>
                <a:solidFill>
                  <a:srgbClr val="382C2B"/>
                </a:solidFill>
                <a:effectLst/>
                <a:uLnTx/>
                <a:uFillTx/>
                <a:latin typeface="Bogart"/>
                <a:ea typeface="+mn-ea"/>
                <a:cs typeface="+mn-cs"/>
              </a:rPr>
              <a:t>. </a:t>
            </a:r>
          </a:p>
          <a:p>
            <a:pPr marL="0" marR="0" lvl="0" indent="0" algn="just" defTabSz="914355"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1200" b="0" i="0" u="none" strike="noStrike" kern="1200" cap="none" spc="0" normalizeH="0" baseline="0" noProof="0">
                <a:ln>
                  <a:noFill/>
                </a:ln>
                <a:solidFill>
                  <a:srgbClr val="382C2B"/>
                </a:solidFill>
                <a:effectLst/>
                <a:uLnTx/>
                <a:uFillTx/>
                <a:latin typeface="Bogart"/>
                <a:ea typeface="+mn-ea"/>
                <a:cs typeface="+mn-cs"/>
              </a:rPr>
              <a:t>Un mundo donde las personas se ayuden unas a otras y puedan desarrollar sus capacidades, disfruten plenamente de una vida digna y participen a través de cauces democráticos en las decisiones que afectan a sus vidas para ser así los protagonistas de su propio desarrollo</a:t>
            </a:r>
            <a:r>
              <a:rPr kumimoji="0" lang="en-US" sz="1200" b="0" i="0" u="none" strike="noStrike" kern="1200" cap="none" spc="0" normalizeH="0" baseline="0" noProof="0">
                <a:ln>
                  <a:noFill/>
                </a:ln>
                <a:solidFill>
                  <a:srgbClr val="382C2B"/>
                </a:solidFill>
                <a:effectLst/>
                <a:uLnTx/>
                <a:uFillTx/>
                <a:latin typeface="Bogart"/>
                <a:ea typeface="+mn-ea"/>
                <a:cs typeface="+mn-cs"/>
              </a:rPr>
              <a:t>. </a:t>
            </a:r>
            <a:endParaRPr kumimoji="0" lang="es-ES" sz="2800" b="0" i="0" u="none" strike="noStrike" kern="1200" cap="none" spc="0" normalizeH="0" baseline="0" noProof="0">
              <a:ln>
                <a:noFill/>
              </a:ln>
              <a:solidFill>
                <a:srgbClr val="382C2B"/>
              </a:solidFill>
              <a:effectLst/>
              <a:uLnTx/>
              <a:uFillTx/>
              <a:latin typeface="Bogart"/>
              <a:ea typeface="+mn-ea"/>
              <a:cs typeface="+mn-cs"/>
            </a:endParaRPr>
          </a:p>
        </p:txBody>
      </p:sp>
      <p:sp>
        <p:nvSpPr>
          <p:cNvPr id="22" name="CuadroTexto 21">
            <a:extLst>
              <a:ext uri="{FF2B5EF4-FFF2-40B4-BE49-F238E27FC236}">
                <a16:creationId xmlns:a16="http://schemas.microsoft.com/office/drawing/2014/main" id="{780FB687-AD7A-D92E-679E-05F04AC31A02}"/>
              </a:ext>
            </a:extLst>
          </p:cNvPr>
          <p:cNvSpPr txBox="1"/>
          <p:nvPr/>
        </p:nvSpPr>
        <p:spPr>
          <a:xfrm>
            <a:off x="7932297" y="446317"/>
            <a:ext cx="4030826" cy="5745163"/>
          </a:xfrm>
          <a:prstGeom prst="rect">
            <a:avLst/>
          </a:prstGeom>
          <a:noFill/>
        </p:spPr>
        <p:txBody>
          <a:bodyPr wrap="square" rtlCol="0">
            <a:spAutoFit/>
          </a:bodyPr>
          <a:lstStyle/>
          <a:p>
            <a:pPr marL="0" marR="0" lvl="0" indent="0" algn="l" defTabSz="914355"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4000" b="0" i="0" u="none" strike="noStrike" kern="1200" cap="none" spc="0" normalizeH="0" baseline="0" noProof="0">
                <a:ln>
                  <a:noFill/>
                </a:ln>
                <a:solidFill>
                  <a:srgbClr val="382C2B"/>
                </a:solidFill>
                <a:effectLst/>
                <a:uLnTx/>
                <a:uFillTx/>
                <a:latin typeface="Bogart"/>
                <a:ea typeface="+mn-ea"/>
                <a:cs typeface="+mn-cs"/>
              </a:rPr>
              <a:t>Valores</a:t>
            </a:r>
          </a:p>
          <a:p>
            <a:pPr marL="0" marR="0" lvl="0" indent="0" algn="just" defTabSz="914355"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1400" b="1" i="0" u="none" strike="noStrike" kern="1200" cap="none" spc="0" normalizeH="0" baseline="0" noProof="0">
                <a:ln>
                  <a:noFill/>
                </a:ln>
                <a:solidFill>
                  <a:srgbClr val="382C2B"/>
                </a:solidFill>
                <a:effectLst/>
                <a:uLnTx/>
                <a:uFillTx/>
                <a:latin typeface="Bogart"/>
                <a:ea typeface="+mn-ea"/>
                <a:cs typeface="+mn-cs"/>
              </a:rPr>
              <a:t>Compromiso</a:t>
            </a:r>
            <a:r>
              <a:rPr kumimoji="0" lang="es-ES" sz="1400" b="0" i="0" u="none" strike="noStrike" kern="1200" cap="none" spc="0" normalizeH="0" baseline="0" noProof="0">
                <a:ln>
                  <a:noFill/>
                </a:ln>
                <a:solidFill>
                  <a:srgbClr val="382C2B"/>
                </a:solidFill>
                <a:effectLst/>
                <a:uLnTx/>
                <a:uFillTx/>
                <a:latin typeface="Bogart"/>
                <a:ea typeface="+mn-ea"/>
                <a:cs typeface="+mn-cs"/>
              </a:rPr>
              <a:t> con los Derechos Humanos y la dignidad de las personas; pretendemos que todas las personas tengan las mismas oportunidades para decidir su futuro y conseguir bienestar individual y colectivamente. </a:t>
            </a:r>
          </a:p>
          <a:p>
            <a:pPr marL="0" marR="0" lvl="0" indent="0" algn="just" defTabSz="914355"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1400" b="1" i="0" u="none" strike="noStrike" kern="1200" cap="none" spc="0" normalizeH="0" baseline="0" noProof="0">
                <a:ln>
                  <a:noFill/>
                </a:ln>
                <a:solidFill>
                  <a:srgbClr val="382C2B"/>
                </a:solidFill>
                <a:effectLst/>
                <a:uLnTx/>
                <a:uFillTx/>
                <a:latin typeface="Bogart"/>
                <a:ea typeface="+mn-ea"/>
                <a:cs typeface="+mn-cs"/>
              </a:rPr>
              <a:t>Independencia</a:t>
            </a:r>
            <a:r>
              <a:rPr kumimoji="0" lang="es-ES" sz="1400" b="0" i="0" u="none" strike="noStrike" kern="1200" cap="none" spc="0" normalizeH="0" baseline="0" noProof="0">
                <a:ln>
                  <a:noFill/>
                </a:ln>
                <a:solidFill>
                  <a:srgbClr val="382C2B"/>
                </a:solidFill>
                <a:effectLst/>
                <a:uLnTx/>
                <a:uFillTx/>
                <a:latin typeface="Bogart"/>
                <a:ea typeface="+mn-ea"/>
                <a:cs typeface="+mn-cs"/>
              </a:rPr>
              <a:t> de todo grupo político, creencia religiosa o interés económico que lleva a cabo su misión respetando la libertad de todas las personas con las que trabajamos. </a:t>
            </a:r>
          </a:p>
          <a:p>
            <a:pPr marL="0" marR="0" lvl="0" indent="0" algn="just" defTabSz="914355"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1400" b="1" i="0" u="none" strike="noStrike" kern="1200" cap="none" spc="0" normalizeH="0" baseline="0" noProof="0">
                <a:ln>
                  <a:noFill/>
                </a:ln>
                <a:solidFill>
                  <a:srgbClr val="382C2B"/>
                </a:solidFill>
                <a:effectLst/>
                <a:uLnTx/>
                <a:uFillTx/>
                <a:latin typeface="Bogart"/>
                <a:ea typeface="+mn-ea"/>
                <a:cs typeface="+mn-cs"/>
              </a:rPr>
              <a:t>Transparencia</a:t>
            </a:r>
            <a:r>
              <a:rPr kumimoji="0" lang="es-ES" sz="1400" b="0" i="0" u="none" strike="noStrike" kern="1200" cap="none" spc="0" normalizeH="0" baseline="0" noProof="0">
                <a:ln>
                  <a:noFill/>
                </a:ln>
                <a:solidFill>
                  <a:srgbClr val="382C2B"/>
                </a:solidFill>
                <a:effectLst/>
                <a:uLnTx/>
                <a:uFillTx/>
                <a:latin typeface="Bogart"/>
                <a:ea typeface="+mn-ea"/>
                <a:cs typeface="+mn-cs"/>
              </a:rPr>
              <a:t>: rendimos cuentas ante las personas e instituciones con y para las que trabajamos, ante las que nos apoyan y a la sociedad en general, buscando siempre en nuestro modo de actuar la mayor eficacia y eficiencia en el uso de nuestros recursos. </a:t>
            </a:r>
          </a:p>
          <a:p>
            <a:pPr marL="0" marR="0" lvl="0" indent="0" algn="just" defTabSz="914355"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1400" b="1" i="0" u="none" strike="noStrike" kern="1200" cap="none" spc="0" normalizeH="0" baseline="0" noProof="0">
                <a:ln>
                  <a:noFill/>
                </a:ln>
                <a:solidFill>
                  <a:srgbClr val="382C2B"/>
                </a:solidFill>
                <a:effectLst/>
                <a:uLnTx/>
                <a:uFillTx/>
                <a:latin typeface="Bogart"/>
                <a:ea typeface="+mn-ea"/>
                <a:cs typeface="+mn-cs"/>
              </a:rPr>
              <a:t>Esfuerzo colectivo</a:t>
            </a:r>
            <a:r>
              <a:rPr kumimoji="0" lang="es-ES" sz="1400" b="0" i="0" u="none" strike="noStrike" kern="1200" cap="none" spc="0" normalizeH="0" baseline="0" noProof="0">
                <a:ln>
                  <a:noFill/>
                </a:ln>
                <a:solidFill>
                  <a:srgbClr val="382C2B"/>
                </a:solidFill>
                <a:effectLst/>
                <a:uLnTx/>
                <a:uFillTx/>
                <a:latin typeface="Bogart"/>
                <a:ea typeface="+mn-ea"/>
                <a:cs typeface="+mn-cs"/>
              </a:rPr>
              <a:t>: trabajamos desde la corresponsabilidad de las personas ante los intereses comunes, al lado de los demás y de sus organizaciones, a través de redes y alianzas comprometidas con nuestra visión del mundo</a:t>
            </a:r>
            <a:r>
              <a:rPr kumimoji="0" lang="en-US" sz="1400" b="0" i="0" u="none" strike="noStrike" kern="1200" cap="none" spc="0" normalizeH="0" baseline="0" noProof="0">
                <a:ln>
                  <a:noFill/>
                </a:ln>
                <a:solidFill>
                  <a:srgbClr val="382C2B"/>
                </a:solidFill>
                <a:effectLst/>
                <a:uLnTx/>
                <a:uFillTx/>
                <a:latin typeface="Bogart"/>
                <a:ea typeface="+mn-ea"/>
                <a:cs typeface="+mn-cs"/>
              </a:rPr>
              <a:t>.</a:t>
            </a:r>
            <a:endParaRPr kumimoji="0" lang="es-ES" sz="3200" b="0" i="0" u="none" strike="noStrike" kern="1200" cap="none" spc="0" normalizeH="0" baseline="0" noProof="0">
              <a:ln>
                <a:noFill/>
              </a:ln>
              <a:solidFill>
                <a:srgbClr val="382C2B"/>
              </a:solidFill>
              <a:effectLst/>
              <a:uLnTx/>
              <a:uFillTx/>
              <a:latin typeface="Bogart"/>
              <a:ea typeface="+mn-ea"/>
              <a:cs typeface="+mn-cs"/>
            </a:endParaRPr>
          </a:p>
        </p:txBody>
      </p:sp>
      <p:sp>
        <p:nvSpPr>
          <p:cNvPr id="25" name="CuadroTexto 24">
            <a:extLst>
              <a:ext uri="{FF2B5EF4-FFF2-40B4-BE49-F238E27FC236}">
                <a16:creationId xmlns:a16="http://schemas.microsoft.com/office/drawing/2014/main" id="{6C14EB5B-90D9-863B-B130-65A00450420D}"/>
              </a:ext>
            </a:extLst>
          </p:cNvPr>
          <p:cNvSpPr txBox="1"/>
          <p:nvPr/>
        </p:nvSpPr>
        <p:spPr>
          <a:xfrm>
            <a:off x="3051110" y="3248999"/>
            <a:ext cx="6102220" cy="369332"/>
          </a:xfrm>
          <a:prstGeom prst="rect">
            <a:avLst/>
          </a:prstGeom>
          <a:noFill/>
        </p:spPr>
        <p:txBody>
          <a:bodyPr wrap="square">
            <a:spAutoFit/>
          </a:bodyPr>
          <a:lstStyle/>
          <a:p>
            <a:endParaRPr lang="es-GT"/>
          </a:p>
        </p:txBody>
      </p:sp>
    </p:spTree>
    <p:extLst>
      <p:ext uri="{BB962C8B-B14F-4D97-AF65-F5344CB8AC3E}">
        <p14:creationId xmlns:p14="http://schemas.microsoft.com/office/powerpoint/2010/main" val="1959207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967" y="245118"/>
            <a:ext cx="2230557" cy="888320"/>
          </a:xfrm>
          <a:prstGeom prst="rect">
            <a:avLst/>
          </a:prstGeom>
        </p:spPr>
      </p:pic>
      <p:sp>
        <p:nvSpPr>
          <p:cNvPr id="5" name="CuadroTexto 4">
            <a:extLst>
              <a:ext uri="{FF2B5EF4-FFF2-40B4-BE49-F238E27FC236}">
                <a16:creationId xmlns:a16="http://schemas.microsoft.com/office/drawing/2014/main" id="{936A0048-AB01-43BA-3DE9-6344D482FD2E}"/>
              </a:ext>
            </a:extLst>
          </p:cNvPr>
          <p:cNvSpPr txBox="1"/>
          <p:nvPr/>
        </p:nvSpPr>
        <p:spPr>
          <a:xfrm>
            <a:off x="7036957" y="232778"/>
            <a:ext cx="4232618" cy="713272"/>
          </a:xfrm>
          <a:prstGeom prst="rect">
            <a:avLst/>
          </a:prstGeom>
          <a:noFill/>
        </p:spPr>
        <p:txBody>
          <a:bodyPr wrap="square" rtlCol="0" anchor="ctr">
            <a:spAutoFit/>
          </a:bodyPr>
          <a:lstStyle/>
          <a:p>
            <a:pPr algn="ctr">
              <a:lnSpc>
                <a:spcPct val="150000"/>
              </a:lnSpc>
            </a:pPr>
            <a:r>
              <a:rPr lang="es-ES" sz="3000" b="1">
                <a:latin typeface="+mj-lt"/>
              </a:rPr>
              <a:t>Región </a:t>
            </a:r>
            <a:r>
              <a:rPr lang="es-ES" sz="3000" b="1" err="1">
                <a:latin typeface="+mj-lt"/>
              </a:rPr>
              <a:t>Ch’orti</a:t>
            </a:r>
            <a:r>
              <a:rPr lang="es-ES" sz="3000" b="1">
                <a:latin typeface="+mj-lt"/>
              </a:rPr>
              <a:t>’</a:t>
            </a:r>
          </a:p>
        </p:txBody>
      </p:sp>
      <p:sp>
        <p:nvSpPr>
          <p:cNvPr id="7" name="CuadroTexto 6">
            <a:extLst>
              <a:ext uri="{FF2B5EF4-FFF2-40B4-BE49-F238E27FC236}">
                <a16:creationId xmlns:a16="http://schemas.microsoft.com/office/drawing/2014/main" id="{3857A01A-DED1-96C3-93AB-1ED4D54C7E76}"/>
              </a:ext>
            </a:extLst>
          </p:cNvPr>
          <p:cNvSpPr txBox="1"/>
          <p:nvPr/>
        </p:nvSpPr>
        <p:spPr>
          <a:xfrm>
            <a:off x="6431352" y="1170921"/>
            <a:ext cx="5740400" cy="1991443"/>
          </a:xfrm>
          <a:prstGeom prst="rect">
            <a:avLst/>
          </a:prstGeom>
          <a:noFill/>
        </p:spPr>
        <p:txBody>
          <a:bodyPr wrap="square" rtlCol="0" anchor="ctr">
            <a:spAutoFit/>
          </a:bodyPr>
          <a:lstStyle/>
          <a:p>
            <a:pPr algn="just">
              <a:lnSpc>
                <a:spcPct val="150000"/>
              </a:lnSpc>
            </a:pPr>
            <a:r>
              <a:rPr lang="es-ES" sz="1400">
                <a:latin typeface="Bogart" pitchFamily="2" charset="0"/>
              </a:rPr>
              <a:t>El departamento de Chiquimula forma parte del corredor seco de Guatemala, afectado fuertemente por períodos de sequía. La población </a:t>
            </a:r>
            <a:r>
              <a:rPr lang="es-ES" sz="1400" err="1">
                <a:latin typeface="Bogart" pitchFamily="2" charset="0"/>
              </a:rPr>
              <a:t>Ch’orti</a:t>
            </a:r>
            <a:r>
              <a:rPr lang="es-ES" sz="1400">
                <a:latin typeface="Bogart" pitchFamily="2" charset="0"/>
              </a:rPr>
              <a:t>’ es un pueblo indígena descendiente de la civilización Maya y que se encuentra asentada en los municipios de Jocotán, Camotán, Olopa, Quezaltepeque y San Juan Ermita ocupando el 65.5% de la población total de la región. </a:t>
            </a:r>
          </a:p>
        </p:txBody>
      </p:sp>
      <p:sp>
        <p:nvSpPr>
          <p:cNvPr id="24" name="Rectángulo 23">
            <a:extLst>
              <a:ext uri="{FF2B5EF4-FFF2-40B4-BE49-F238E27FC236}">
                <a16:creationId xmlns:a16="http://schemas.microsoft.com/office/drawing/2014/main" id="{1C069E54-A193-D9B5-0812-1A2C4F5CAC3C}"/>
              </a:ext>
            </a:extLst>
          </p:cNvPr>
          <p:cNvSpPr/>
          <p:nvPr/>
        </p:nvSpPr>
        <p:spPr>
          <a:xfrm>
            <a:off x="6622488" y="5195861"/>
            <a:ext cx="5580000" cy="111603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sz="900">
              <a:solidFill>
                <a:schemeClr val="accent3"/>
              </a:solidFill>
            </a:endParaRPr>
          </a:p>
        </p:txBody>
      </p:sp>
      <p:sp>
        <p:nvSpPr>
          <p:cNvPr id="25" name="Rectángulo 24">
            <a:extLst>
              <a:ext uri="{FF2B5EF4-FFF2-40B4-BE49-F238E27FC236}">
                <a16:creationId xmlns:a16="http://schemas.microsoft.com/office/drawing/2014/main" id="{66CDFCCF-5AD2-9E14-C80B-DC7FE2F73B2F}"/>
              </a:ext>
            </a:extLst>
          </p:cNvPr>
          <p:cNvSpPr/>
          <p:nvPr/>
        </p:nvSpPr>
        <p:spPr>
          <a:xfrm>
            <a:off x="6617097" y="3531624"/>
            <a:ext cx="5580000" cy="107474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sz="900">
              <a:solidFill>
                <a:schemeClr val="accent3"/>
              </a:solidFill>
            </a:endParaRPr>
          </a:p>
        </p:txBody>
      </p:sp>
      <p:sp>
        <p:nvSpPr>
          <p:cNvPr id="32" name="CuadroTexto 31">
            <a:extLst>
              <a:ext uri="{FF2B5EF4-FFF2-40B4-BE49-F238E27FC236}">
                <a16:creationId xmlns:a16="http://schemas.microsoft.com/office/drawing/2014/main" id="{60F8D760-6193-0000-6324-1588C40A6A36}"/>
              </a:ext>
            </a:extLst>
          </p:cNvPr>
          <p:cNvSpPr txBox="1"/>
          <p:nvPr/>
        </p:nvSpPr>
        <p:spPr>
          <a:xfrm>
            <a:off x="6602582" y="3665378"/>
            <a:ext cx="5919439" cy="785343"/>
          </a:xfrm>
          <a:prstGeom prst="rect">
            <a:avLst/>
          </a:prstGeom>
          <a:noFill/>
        </p:spPr>
        <p:txBody>
          <a:bodyPr wrap="square" rtlCol="0" anchor="ctr">
            <a:spAutoFit/>
          </a:bodyPr>
          <a:lstStyle/>
          <a:p>
            <a:pPr marL="228600" indent="-228600">
              <a:lnSpc>
                <a:spcPct val="150000"/>
              </a:lnSpc>
              <a:buFont typeface="Wingdings" panose="05000000000000000000" pitchFamily="2" charset="2"/>
              <a:buChar char="v"/>
            </a:pPr>
            <a:r>
              <a:rPr lang="es-GT" sz="1600">
                <a:latin typeface="Bogart" pitchFamily="2" charset="0"/>
              </a:rPr>
              <a:t>Entre 2014-2019 la región ocupó tasas anuales de desnutrición aguda infantil por encima del promedio nacional.</a:t>
            </a:r>
          </a:p>
        </p:txBody>
      </p:sp>
      <p:sp>
        <p:nvSpPr>
          <p:cNvPr id="33" name="CuadroTexto 32">
            <a:extLst>
              <a:ext uri="{FF2B5EF4-FFF2-40B4-BE49-F238E27FC236}">
                <a16:creationId xmlns:a16="http://schemas.microsoft.com/office/drawing/2014/main" id="{FA358059-6597-C36E-CD9E-689DB3C3E1ED}"/>
              </a:ext>
            </a:extLst>
          </p:cNvPr>
          <p:cNvSpPr txBox="1"/>
          <p:nvPr/>
        </p:nvSpPr>
        <p:spPr>
          <a:xfrm>
            <a:off x="6602582" y="5168238"/>
            <a:ext cx="5599907" cy="1154675"/>
          </a:xfrm>
          <a:prstGeom prst="rect">
            <a:avLst/>
          </a:prstGeom>
          <a:noFill/>
        </p:spPr>
        <p:txBody>
          <a:bodyPr wrap="square" rtlCol="0" anchor="ctr">
            <a:spAutoFit/>
          </a:bodyPr>
          <a:lstStyle/>
          <a:p>
            <a:pPr marL="228600" indent="-228600">
              <a:lnSpc>
                <a:spcPct val="150000"/>
              </a:lnSpc>
              <a:buFont typeface="Wingdings" panose="05000000000000000000" pitchFamily="2" charset="2"/>
              <a:buChar char="v"/>
            </a:pPr>
            <a:r>
              <a:rPr lang="es-GT" sz="1600">
                <a:latin typeface="Bogart" pitchFamily="2" charset="0"/>
              </a:rPr>
              <a:t>En esta región se reportan pérdidas superiores al 80% de la producción para autoconsumo, ocasionada por déficits de lluvias.</a:t>
            </a:r>
          </a:p>
        </p:txBody>
      </p:sp>
      <p:pic>
        <p:nvPicPr>
          <p:cNvPr id="2" name="Imagen 1">
            <a:extLst>
              <a:ext uri="{FF2B5EF4-FFF2-40B4-BE49-F238E27FC236}">
                <a16:creationId xmlns:a16="http://schemas.microsoft.com/office/drawing/2014/main" id="{EE889CF6-B6A9-403E-5B85-387277B261E9}"/>
              </a:ext>
            </a:extLst>
          </p:cNvPr>
          <p:cNvPicPr>
            <a:picLocks noChangeAspect="1"/>
          </p:cNvPicPr>
          <p:nvPr/>
        </p:nvPicPr>
        <p:blipFill>
          <a:blip r:embed="rId4"/>
          <a:stretch>
            <a:fillRect/>
          </a:stretch>
        </p:blipFill>
        <p:spPr>
          <a:xfrm>
            <a:off x="397" y="5651780"/>
            <a:ext cx="1152525" cy="1200547"/>
          </a:xfrm>
          <a:prstGeom prst="rect">
            <a:avLst/>
          </a:prstGeom>
        </p:spPr>
      </p:pic>
      <p:pic>
        <p:nvPicPr>
          <p:cNvPr id="3" name="Imagen 2" descr="Mapa&#10;&#10;Descripción generada automáticamente">
            <a:extLst>
              <a:ext uri="{FF2B5EF4-FFF2-40B4-BE49-F238E27FC236}">
                <a16:creationId xmlns:a16="http://schemas.microsoft.com/office/drawing/2014/main" id="{F5A50E3B-8C66-E045-4485-6864B11699BF}"/>
              </a:ext>
            </a:extLst>
          </p:cNvPr>
          <p:cNvPicPr>
            <a:picLocks noChangeAspect="1"/>
          </p:cNvPicPr>
          <p:nvPr/>
        </p:nvPicPr>
        <p:blipFill>
          <a:blip r:embed="rId5"/>
          <a:stretch>
            <a:fillRect/>
          </a:stretch>
        </p:blipFill>
        <p:spPr>
          <a:xfrm>
            <a:off x="6220" y="1273804"/>
            <a:ext cx="6132133" cy="4334843"/>
          </a:xfrm>
          <a:prstGeom prst="rect">
            <a:avLst/>
          </a:prstGeom>
        </p:spPr>
      </p:pic>
    </p:spTree>
    <p:extLst>
      <p:ext uri="{BB962C8B-B14F-4D97-AF65-F5344CB8AC3E}">
        <p14:creationId xmlns:p14="http://schemas.microsoft.com/office/powerpoint/2010/main" val="9497293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95774-E115-6DF2-FA07-37F78DC72D13}"/>
            </a:ext>
          </a:extLst>
        </p:cNvPr>
        <p:cNvGrpSpPr/>
        <p:nvPr/>
      </p:nvGrpSpPr>
      <p:grpSpPr>
        <a:xfrm>
          <a:off x="0" y="0"/>
          <a:ext cx="0" cy="0"/>
          <a:chOff x="0" y="0"/>
          <a:chExt cx="0" cy="0"/>
        </a:xfrm>
      </p:grpSpPr>
      <p:sp>
        <p:nvSpPr>
          <p:cNvPr id="22" name="Rectángulo 21">
            <a:extLst>
              <a:ext uri="{FF2B5EF4-FFF2-40B4-BE49-F238E27FC236}">
                <a16:creationId xmlns:a16="http://schemas.microsoft.com/office/drawing/2014/main" id="{447C8AB1-1738-E539-9729-1A9B053ABB99}"/>
              </a:ext>
            </a:extLst>
          </p:cNvPr>
          <p:cNvSpPr/>
          <p:nvPr/>
        </p:nvSpPr>
        <p:spPr>
          <a:xfrm>
            <a:off x="397" y="0"/>
            <a:ext cx="6095603" cy="177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sz="900"/>
          </a:p>
        </p:txBody>
      </p:sp>
      <p:pic>
        <p:nvPicPr>
          <p:cNvPr id="14" name="Imagen 13">
            <a:extLst>
              <a:ext uri="{FF2B5EF4-FFF2-40B4-BE49-F238E27FC236}">
                <a16:creationId xmlns:a16="http://schemas.microsoft.com/office/drawing/2014/main" id="{CE02C940-95D7-ABFB-759D-D9D42682E9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 y="5977064"/>
            <a:ext cx="2230557" cy="888320"/>
          </a:xfrm>
          <a:prstGeom prst="rect">
            <a:avLst/>
          </a:prstGeom>
        </p:spPr>
      </p:pic>
      <p:sp>
        <p:nvSpPr>
          <p:cNvPr id="21" name="CuadroTexto 20">
            <a:extLst>
              <a:ext uri="{FF2B5EF4-FFF2-40B4-BE49-F238E27FC236}">
                <a16:creationId xmlns:a16="http://schemas.microsoft.com/office/drawing/2014/main" id="{EAADB041-137E-31B0-2333-387A57C5BA3B}"/>
              </a:ext>
            </a:extLst>
          </p:cNvPr>
          <p:cNvSpPr txBox="1"/>
          <p:nvPr/>
        </p:nvSpPr>
        <p:spPr>
          <a:xfrm>
            <a:off x="251102" y="193014"/>
            <a:ext cx="5680195" cy="1400383"/>
          </a:xfrm>
          <a:prstGeom prst="rect">
            <a:avLst/>
          </a:prstGeom>
          <a:noFill/>
          <a:ln>
            <a:solidFill>
              <a:schemeClr val="accent1"/>
            </a:solidFill>
          </a:ln>
        </p:spPr>
        <p:txBody>
          <a:bodyPr wrap="square" lIns="45720" tIns="22860" rIns="45720" bIns="22860" anchor="t">
            <a:spAutoFit/>
          </a:bodyPr>
          <a:lstStyle/>
          <a:p>
            <a:pPr algn="ctr"/>
            <a:r>
              <a:rPr lang="es-ES" sz="2000" b="1">
                <a:latin typeface="Bogart"/>
              </a:rPr>
              <a:t>Metodología</a:t>
            </a:r>
          </a:p>
          <a:p>
            <a:pPr algn="just"/>
            <a:r>
              <a:rPr lang="es-ES" sz="1600">
                <a:solidFill>
                  <a:srgbClr val="382C2B"/>
                </a:solidFill>
                <a:latin typeface="Bogart"/>
              </a:rPr>
              <a:t>300 familias </a:t>
            </a:r>
            <a:r>
              <a:rPr lang="es-ES" sz="1600" err="1">
                <a:solidFill>
                  <a:srgbClr val="382C2B"/>
                </a:solidFill>
                <a:latin typeface="Bogart"/>
              </a:rPr>
              <a:t>Ch’orti</a:t>
            </a:r>
            <a:r>
              <a:rPr lang="es-ES" sz="1600">
                <a:solidFill>
                  <a:srgbClr val="382C2B"/>
                </a:solidFill>
                <a:latin typeface="Bogart"/>
              </a:rPr>
              <a:t>’ consumen alimentos en cantidad suficiente y calidad aceptable, usando tecnologías de Agricultura Climáticamente Inteligente</a:t>
            </a:r>
            <a:endParaRPr lang="es-ES" sz="1600">
              <a:latin typeface="Bogart"/>
            </a:endParaRPr>
          </a:p>
          <a:p>
            <a:pPr algn="ctr"/>
            <a:endParaRPr lang="es-ES" sz="2000" b="1">
              <a:latin typeface="Bogart"/>
            </a:endParaRPr>
          </a:p>
        </p:txBody>
      </p:sp>
      <p:sp>
        <p:nvSpPr>
          <p:cNvPr id="9" name="CuadroTexto 8">
            <a:extLst>
              <a:ext uri="{FF2B5EF4-FFF2-40B4-BE49-F238E27FC236}">
                <a16:creationId xmlns:a16="http://schemas.microsoft.com/office/drawing/2014/main" id="{A3DDE927-2BB0-591E-D22C-83DCCFF4E43D}"/>
              </a:ext>
            </a:extLst>
          </p:cNvPr>
          <p:cNvSpPr txBox="1"/>
          <p:nvPr/>
        </p:nvSpPr>
        <p:spPr>
          <a:xfrm>
            <a:off x="6922657" y="87331"/>
            <a:ext cx="4232618" cy="506292"/>
          </a:xfrm>
          <a:prstGeom prst="rect">
            <a:avLst/>
          </a:prstGeom>
          <a:noFill/>
        </p:spPr>
        <p:txBody>
          <a:bodyPr wrap="square" rtlCol="0" anchor="ctr">
            <a:spAutoFit/>
          </a:bodyPr>
          <a:lstStyle/>
          <a:p>
            <a:pPr algn="ctr">
              <a:lnSpc>
                <a:spcPct val="150000"/>
              </a:lnSpc>
            </a:pPr>
            <a:r>
              <a:rPr lang="es-ES" sz="2000" b="1">
                <a:latin typeface="+mj-lt"/>
              </a:rPr>
              <a:t>Meta</a:t>
            </a:r>
          </a:p>
        </p:txBody>
      </p:sp>
      <p:sp>
        <p:nvSpPr>
          <p:cNvPr id="11" name="CuadroTexto 10">
            <a:extLst>
              <a:ext uri="{FF2B5EF4-FFF2-40B4-BE49-F238E27FC236}">
                <a16:creationId xmlns:a16="http://schemas.microsoft.com/office/drawing/2014/main" id="{171B9CD5-2A79-490B-CD08-BD97ED7B4249}"/>
              </a:ext>
            </a:extLst>
          </p:cNvPr>
          <p:cNvSpPr txBox="1"/>
          <p:nvPr/>
        </p:nvSpPr>
        <p:spPr>
          <a:xfrm>
            <a:off x="6671949" y="680956"/>
            <a:ext cx="2345449" cy="652615"/>
          </a:xfrm>
          <a:prstGeom prst="rect">
            <a:avLst/>
          </a:prstGeom>
          <a:noFill/>
          <a:ln>
            <a:noFill/>
          </a:ln>
        </p:spPr>
        <p:txBody>
          <a:bodyPr wrap="square" lIns="45720" tIns="22860" rIns="45720" bIns="22860" numCol="1" anchor="t">
            <a:spAutoFit/>
          </a:bodyPr>
          <a:lstStyle/>
          <a:p>
            <a:pPr marL="228600" indent="-228600">
              <a:lnSpc>
                <a:spcPct val="150000"/>
              </a:lnSpc>
              <a:buFont typeface="Wingdings" panose="05000000000000000000" pitchFamily="2" charset="2"/>
              <a:buChar char="§"/>
            </a:pPr>
            <a:r>
              <a:rPr lang="es-ES" sz="1400">
                <a:latin typeface="Bogart" pitchFamily="2" charset="0"/>
              </a:rPr>
              <a:t>30 centros poblados</a:t>
            </a:r>
          </a:p>
          <a:p>
            <a:pPr marL="228600" indent="-228600">
              <a:lnSpc>
                <a:spcPct val="150000"/>
              </a:lnSpc>
              <a:buFont typeface="Wingdings" panose="05000000000000000000" pitchFamily="2" charset="2"/>
              <a:buChar char="§"/>
            </a:pPr>
            <a:r>
              <a:rPr lang="es-ES" sz="1400">
                <a:latin typeface="Bogart"/>
              </a:rPr>
              <a:t>332 (94) mujeres </a:t>
            </a:r>
            <a:endParaRPr lang="es-ES" sz="1400">
              <a:latin typeface="Bogart" pitchFamily="2" charset="0"/>
            </a:endParaRPr>
          </a:p>
        </p:txBody>
      </p:sp>
      <p:sp>
        <p:nvSpPr>
          <p:cNvPr id="12" name="CuadroTexto 11">
            <a:extLst>
              <a:ext uri="{FF2B5EF4-FFF2-40B4-BE49-F238E27FC236}">
                <a16:creationId xmlns:a16="http://schemas.microsoft.com/office/drawing/2014/main" id="{041E63B9-9562-93D0-093A-9E08711D3D07}"/>
              </a:ext>
            </a:extLst>
          </p:cNvPr>
          <p:cNvSpPr txBox="1"/>
          <p:nvPr/>
        </p:nvSpPr>
        <p:spPr>
          <a:xfrm>
            <a:off x="9444035" y="680956"/>
            <a:ext cx="2496864" cy="652615"/>
          </a:xfrm>
          <a:prstGeom prst="rect">
            <a:avLst/>
          </a:prstGeom>
          <a:noFill/>
          <a:ln>
            <a:noFill/>
          </a:ln>
        </p:spPr>
        <p:txBody>
          <a:bodyPr wrap="square" lIns="45720" tIns="22860" rIns="45720" bIns="22860" numCol="1" anchor="t">
            <a:spAutoFit/>
          </a:bodyPr>
          <a:lstStyle/>
          <a:p>
            <a:pPr marL="228600" indent="-228600">
              <a:lnSpc>
                <a:spcPct val="150000"/>
              </a:lnSpc>
              <a:buFont typeface="Wingdings" panose="05000000000000000000" pitchFamily="2" charset="2"/>
              <a:buChar char="§"/>
            </a:pPr>
            <a:r>
              <a:rPr lang="es-ES" sz="1400">
                <a:latin typeface="Bogart"/>
              </a:rPr>
              <a:t>371 familias</a:t>
            </a:r>
            <a:endParaRPr lang="es-ES" sz="1400">
              <a:latin typeface="Bogart" pitchFamily="2" charset="0"/>
            </a:endParaRPr>
          </a:p>
          <a:p>
            <a:pPr marL="228600" indent="-228600">
              <a:lnSpc>
                <a:spcPct val="150000"/>
              </a:lnSpc>
              <a:buFont typeface="Wingdings" panose="05000000000000000000" pitchFamily="2" charset="2"/>
              <a:buChar char="§"/>
            </a:pPr>
            <a:r>
              <a:rPr lang="es-ES" sz="1400">
                <a:latin typeface="Bogart"/>
              </a:rPr>
              <a:t>39 (6%) hombres.</a:t>
            </a:r>
            <a:endParaRPr lang="es-GT" sz="1400">
              <a:latin typeface="Bogart"/>
            </a:endParaRPr>
          </a:p>
        </p:txBody>
      </p:sp>
      <p:sp>
        <p:nvSpPr>
          <p:cNvPr id="15" name="Marcador de texto 2">
            <a:extLst>
              <a:ext uri="{FF2B5EF4-FFF2-40B4-BE49-F238E27FC236}">
                <a16:creationId xmlns:a16="http://schemas.microsoft.com/office/drawing/2014/main" id="{1F2EE062-BABB-3C17-4B8D-7CF5239520E1}"/>
              </a:ext>
            </a:extLst>
          </p:cNvPr>
          <p:cNvSpPr txBox="1">
            <a:spLocks/>
          </p:cNvSpPr>
          <p:nvPr/>
        </p:nvSpPr>
        <p:spPr>
          <a:xfrm>
            <a:off x="6959673" y="3876297"/>
            <a:ext cx="4969899" cy="2047793"/>
          </a:xfrm>
          <a:prstGeom prst="rect">
            <a:avLst/>
          </a:prstGeom>
          <a:ln w="38100"/>
        </p:spPr>
        <p:style>
          <a:lnRef idx="2">
            <a:schemeClr val="accent1"/>
          </a:lnRef>
          <a:fillRef idx="1">
            <a:schemeClr val="lt1"/>
          </a:fillRef>
          <a:effectRef idx="0">
            <a:schemeClr val="accent1"/>
          </a:effectRef>
          <a:fontRef idx="minor">
            <a:schemeClr val="dk1"/>
          </a:fontRef>
        </p:style>
        <p:txBody>
          <a:bodyPr lIns="0" tIns="0" rIns="0" bIns="0" anchor="ctr"/>
          <a:lstStyle>
            <a:lvl1pPr marL="457155" indent="-457155" algn="ctr" defTabSz="1828619" rtl="0" eaLnBrk="1" latinLnBrk="0" hangingPunct="1">
              <a:lnSpc>
                <a:spcPts val="13999"/>
              </a:lnSpc>
              <a:spcBef>
                <a:spcPts val="2000"/>
              </a:spcBef>
              <a:buFont typeface="Arial" panose="020B0604020202020204" pitchFamily="34" charset="0"/>
              <a:buNone/>
              <a:defRPr sz="14499" kern="1200">
                <a:solidFill>
                  <a:schemeClr val="tx2"/>
                </a:solidFill>
                <a:latin typeface="+mn-lt"/>
                <a:ea typeface="+mn-ea"/>
                <a:cs typeface="+mn-cs"/>
              </a:defRPr>
            </a:lvl1pPr>
            <a:lvl2pPr marL="1371463" indent="-457155" algn="l" defTabSz="182861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772" indent="-457155" algn="l" defTabSz="182861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080"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388"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699"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007"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315"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623"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27807" indent="-3969" algn="just">
              <a:lnSpc>
                <a:spcPct val="100000"/>
              </a:lnSpc>
            </a:pPr>
            <a:r>
              <a:rPr lang="es-ES" sz="1600"/>
              <a:t>Promover la ingesta de plantas autóctonas con alto valor nutricional que reduzca las condiciones de inseguridad alimentaria, mejore la calidad de los alimentos y rescatar el uso de plantas autóctonas de la región en la alimentación.</a:t>
            </a:r>
            <a:endParaRPr lang="es-GT" sz="900">
              <a:latin typeface="Bogart" panose="00000500000000000000" pitchFamily="50" charset="0"/>
              <a:ea typeface="Calibri" panose="020F0502020204030204" pitchFamily="34" charset="0"/>
              <a:cs typeface="Times New Roman" panose="02020603050405020304" pitchFamily="18" charset="0"/>
            </a:endParaRPr>
          </a:p>
        </p:txBody>
      </p:sp>
      <p:sp>
        <p:nvSpPr>
          <p:cNvPr id="16" name="Marcador de texto 2">
            <a:extLst>
              <a:ext uri="{FF2B5EF4-FFF2-40B4-BE49-F238E27FC236}">
                <a16:creationId xmlns:a16="http://schemas.microsoft.com/office/drawing/2014/main" id="{36A4E0F7-FBB5-D656-2C8C-770FCE958FE1}"/>
              </a:ext>
            </a:extLst>
          </p:cNvPr>
          <p:cNvSpPr txBox="1">
            <a:spLocks/>
          </p:cNvSpPr>
          <p:nvPr/>
        </p:nvSpPr>
        <p:spPr>
          <a:xfrm>
            <a:off x="1291617" y="3873056"/>
            <a:ext cx="4969899" cy="2047793"/>
          </a:xfrm>
          <a:prstGeom prst="rect">
            <a:avLst/>
          </a:prstGeom>
          <a:ln w="38100"/>
        </p:spPr>
        <p:style>
          <a:lnRef idx="2">
            <a:schemeClr val="accent1"/>
          </a:lnRef>
          <a:fillRef idx="1">
            <a:schemeClr val="lt1"/>
          </a:fillRef>
          <a:effectRef idx="0">
            <a:schemeClr val="accent1"/>
          </a:effectRef>
          <a:fontRef idx="minor">
            <a:schemeClr val="dk1"/>
          </a:fontRef>
        </p:style>
        <p:txBody>
          <a:bodyPr lIns="0" tIns="0" rIns="0" bIns="0" anchor="ctr"/>
          <a:lstStyle>
            <a:lvl1pPr marL="457155" indent="-457155" algn="ctr" defTabSz="1828619" rtl="0" eaLnBrk="1" latinLnBrk="0" hangingPunct="1">
              <a:lnSpc>
                <a:spcPts val="13999"/>
              </a:lnSpc>
              <a:spcBef>
                <a:spcPts val="2000"/>
              </a:spcBef>
              <a:buFont typeface="Arial" panose="020B0604020202020204" pitchFamily="34" charset="0"/>
              <a:buNone/>
              <a:defRPr sz="14499" kern="1200">
                <a:solidFill>
                  <a:schemeClr val="tx2"/>
                </a:solidFill>
                <a:latin typeface="+mn-lt"/>
                <a:ea typeface="+mn-ea"/>
                <a:cs typeface="+mn-cs"/>
              </a:defRPr>
            </a:lvl1pPr>
            <a:lvl2pPr marL="1371463" indent="-457155" algn="l" defTabSz="182861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772" indent="-457155" algn="l" defTabSz="182861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080"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388"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699"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007"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315"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623"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27807" indent="-3969" algn="just">
              <a:lnSpc>
                <a:spcPct val="100000"/>
              </a:lnSpc>
            </a:pPr>
            <a:r>
              <a:rPr lang="es-ES" sz="1600">
                <a:latin typeface="Bogart" panose="00000500000000000000" pitchFamily="50" charset="0"/>
                <a:ea typeface="Calibri" panose="020F0502020204030204" pitchFamily="34" charset="0"/>
                <a:cs typeface="Times New Roman" panose="02020603050405020304" pitchFamily="18" charset="0"/>
              </a:rPr>
              <a:t>Promover el uso de tecnología de agricultura climáticamente inteligente para mejorar la disponibilidad de los alimentos, reducir las condiciones de riesgo a pérdidas y rescatar prácticas ancestrales de agricultura sostenible.</a:t>
            </a:r>
            <a:endParaRPr lang="es-GT" sz="1600">
              <a:latin typeface="Bogart" panose="00000500000000000000" pitchFamily="50" charset="0"/>
              <a:ea typeface="Calibri" panose="020F0502020204030204" pitchFamily="34" charset="0"/>
              <a:cs typeface="Times New Roman" panose="02020603050405020304" pitchFamily="18" charset="0"/>
            </a:endParaRPr>
          </a:p>
        </p:txBody>
      </p:sp>
      <p:pic>
        <p:nvPicPr>
          <p:cNvPr id="19" name="Gráfico 18" descr="Agricultura con relleno sólido">
            <a:extLst>
              <a:ext uri="{FF2B5EF4-FFF2-40B4-BE49-F238E27FC236}">
                <a16:creationId xmlns:a16="http://schemas.microsoft.com/office/drawing/2014/main" id="{3B19AE25-05F9-E141-6ECD-84F03D559D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5416" y="1936807"/>
            <a:ext cx="1517400" cy="1421641"/>
          </a:xfrm>
          <a:prstGeom prst="rect">
            <a:avLst/>
          </a:prstGeom>
        </p:spPr>
      </p:pic>
      <p:cxnSp>
        <p:nvCxnSpPr>
          <p:cNvPr id="26" name="Conector recto 25">
            <a:extLst>
              <a:ext uri="{FF2B5EF4-FFF2-40B4-BE49-F238E27FC236}">
                <a16:creationId xmlns:a16="http://schemas.microsoft.com/office/drawing/2014/main" id="{5CF172C0-C4EF-07D5-D5FC-B66541220D15}"/>
              </a:ext>
            </a:extLst>
          </p:cNvPr>
          <p:cNvCxnSpPr/>
          <p:nvPr/>
        </p:nvCxnSpPr>
        <p:spPr>
          <a:xfrm>
            <a:off x="6342337" y="1765300"/>
            <a:ext cx="56700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69515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68E95-009A-6EBD-93AE-544D947E77A8}"/>
            </a:ext>
          </a:extLst>
        </p:cNvPr>
        <p:cNvGrpSpPr/>
        <p:nvPr/>
      </p:nvGrpSpPr>
      <p:grpSpPr>
        <a:xfrm>
          <a:off x="0" y="0"/>
          <a:ext cx="0" cy="0"/>
          <a:chOff x="0" y="0"/>
          <a:chExt cx="0" cy="0"/>
        </a:xfrm>
      </p:grpSpPr>
      <p:pic>
        <p:nvPicPr>
          <p:cNvPr id="11" name="Imagen 10" descr="Un dibujo de un árbol&#10;&#10;Descripción generada automáticamente con confianza baja">
            <a:extLst>
              <a:ext uri="{FF2B5EF4-FFF2-40B4-BE49-F238E27FC236}">
                <a16:creationId xmlns:a16="http://schemas.microsoft.com/office/drawing/2014/main" id="{65062371-3FA7-43D5-611C-617D5589DC33}"/>
              </a:ext>
            </a:extLst>
          </p:cNvPr>
          <p:cNvPicPr>
            <a:picLocks noChangeAspect="1"/>
          </p:cNvPicPr>
          <p:nvPr/>
        </p:nvPicPr>
        <p:blipFill>
          <a:blip r:embed="rId3"/>
          <a:stretch>
            <a:fillRect/>
          </a:stretch>
        </p:blipFill>
        <p:spPr>
          <a:xfrm>
            <a:off x="11775582" y="4578888"/>
            <a:ext cx="323829" cy="380975"/>
          </a:xfrm>
          <a:prstGeom prst="rect">
            <a:avLst/>
          </a:prstGeom>
        </p:spPr>
      </p:pic>
      <p:pic>
        <p:nvPicPr>
          <p:cNvPr id="15" name="Imagen 14" descr="Imagen que contiene estrella, fuegos artificiales&#10;&#10;Descripción generada automáticamente">
            <a:extLst>
              <a:ext uri="{FF2B5EF4-FFF2-40B4-BE49-F238E27FC236}">
                <a16:creationId xmlns:a16="http://schemas.microsoft.com/office/drawing/2014/main" id="{A3331C70-37B9-D79C-DE4A-1508978069FB}"/>
              </a:ext>
            </a:extLst>
          </p:cNvPr>
          <p:cNvPicPr>
            <a:picLocks noChangeAspect="1"/>
          </p:cNvPicPr>
          <p:nvPr/>
        </p:nvPicPr>
        <p:blipFill>
          <a:blip r:embed="rId4"/>
          <a:stretch>
            <a:fillRect/>
          </a:stretch>
        </p:blipFill>
        <p:spPr>
          <a:xfrm>
            <a:off x="11174575" y="5991306"/>
            <a:ext cx="870767" cy="738832"/>
          </a:xfrm>
          <a:prstGeom prst="rect">
            <a:avLst/>
          </a:prstGeom>
        </p:spPr>
      </p:pic>
      <p:pic>
        <p:nvPicPr>
          <p:cNvPr id="16" name="Imagen 15" descr="Imagen en blanco y negro&#10;&#10;Descripción generada automáticamente con confianza baja">
            <a:extLst>
              <a:ext uri="{FF2B5EF4-FFF2-40B4-BE49-F238E27FC236}">
                <a16:creationId xmlns:a16="http://schemas.microsoft.com/office/drawing/2014/main" id="{19CB08E2-07F4-61D3-FD43-525ACDCF2ECC}"/>
              </a:ext>
            </a:extLst>
          </p:cNvPr>
          <p:cNvPicPr>
            <a:picLocks noChangeAspect="1"/>
          </p:cNvPicPr>
          <p:nvPr/>
        </p:nvPicPr>
        <p:blipFill rotWithShape="1">
          <a:blip r:embed="rId5"/>
          <a:srcRect r="69468"/>
          <a:stretch/>
        </p:blipFill>
        <p:spPr>
          <a:xfrm>
            <a:off x="11671668" y="5220278"/>
            <a:ext cx="531659" cy="783847"/>
          </a:xfrm>
          <a:prstGeom prst="rect">
            <a:avLst/>
          </a:prstGeom>
        </p:spPr>
      </p:pic>
      <p:sp>
        <p:nvSpPr>
          <p:cNvPr id="5" name="CuadroTexto 4">
            <a:extLst>
              <a:ext uri="{FF2B5EF4-FFF2-40B4-BE49-F238E27FC236}">
                <a16:creationId xmlns:a16="http://schemas.microsoft.com/office/drawing/2014/main" id="{9763EE5A-86A8-F508-7F41-5E16C6FF010B}"/>
              </a:ext>
            </a:extLst>
          </p:cNvPr>
          <p:cNvSpPr txBox="1"/>
          <p:nvPr/>
        </p:nvSpPr>
        <p:spPr>
          <a:xfrm>
            <a:off x="270196" y="151995"/>
            <a:ext cx="7197801" cy="507831"/>
          </a:xfrm>
          <a:prstGeom prst="rect">
            <a:avLst/>
          </a:prstGeom>
          <a:noFill/>
        </p:spPr>
        <p:txBody>
          <a:bodyPr wrap="square">
            <a:spAutoFit/>
          </a:bodyPr>
          <a:lstStyle/>
          <a:p>
            <a:r>
              <a:rPr lang="es-ES" sz="2700" b="1">
                <a:solidFill>
                  <a:srgbClr val="FB7B54"/>
                </a:solidFill>
                <a:latin typeface="+mj-lt"/>
              </a:rPr>
              <a:t>Impactos de la intervención</a:t>
            </a:r>
            <a:endParaRPr lang="es-GT" sz="2700" b="1">
              <a:solidFill>
                <a:srgbClr val="FB7B54"/>
              </a:solidFill>
              <a:latin typeface="+mj-lt"/>
            </a:endParaRPr>
          </a:p>
        </p:txBody>
      </p:sp>
      <p:sp>
        <p:nvSpPr>
          <p:cNvPr id="17" name="CuadroTexto 16">
            <a:extLst>
              <a:ext uri="{FF2B5EF4-FFF2-40B4-BE49-F238E27FC236}">
                <a16:creationId xmlns:a16="http://schemas.microsoft.com/office/drawing/2014/main" id="{16D30A8E-4185-FA17-B1B2-4A412562F5D5}"/>
              </a:ext>
            </a:extLst>
          </p:cNvPr>
          <p:cNvSpPr txBox="1"/>
          <p:nvPr/>
        </p:nvSpPr>
        <p:spPr>
          <a:xfrm>
            <a:off x="597095" y="1080184"/>
            <a:ext cx="4069029" cy="423449"/>
          </a:xfrm>
          <a:prstGeom prst="rect">
            <a:avLst/>
          </a:prstGeom>
          <a:solidFill>
            <a:schemeClr val="accent2"/>
          </a:solidFill>
        </p:spPr>
        <p:txBody>
          <a:bodyPr wrap="square" rtlCol="0" anchor="ctr">
            <a:spAutoFit/>
          </a:bodyPr>
          <a:lstStyle/>
          <a:p>
            <a:pPr marL="228600" lvl="1" algn="ctr">
              <a:lnSpc>
                <a:spcPct val="150000"/>
              </a:lnSpc>
              <a:buClr>
                <a:schemeClr val="dk2"/>
              </a:buClr>
              <a:buSzPts val="4200"/>
            </a:pPr>
            <a:r>
              <a:rPr lang="es-ES" sz="1600" b="1" i="1">
                <a:latin typeface="+mj-lt"/>
              </a:rPr>
              <a:t>Diversificación de cultivos</a:t>
            </a:r>
          </a:p>
        </p:txBody>
      </p:sp>
      <p:sp>
        <p:nvSpPr>
          <p:cNvPr id="10" name="CuadroTexto 9">
            <a:extLst>
              <a:ext uri="{FF2B5EF4-FFF2-40B4-BE49-F238E27FC236}">
                <a16:creationId xmlns:a16="http://schemas.microsoft.com/office/drawing/2014/main" id="{C82378BA-4AE3-F774-1A78-3F3B410F5521}"/>
              </a:ext>
            </a:extLst>
          </p:cNvPr>
          <p:cNvSpPr txBox="1"/>
          <p:nvPr/>
        </p:nvSpPr>
        <p:spPr>
          <a:xfrm>
            <a:off x="597094" y="3881359"/>
            <a:ext cx="4069029" cy="416011"/>
          </a:xfrm>
          <a:prstGeom prst="rect">
            <a:avLst/>
          </a:prstGeom>
          <a:solidFill>
            <a:schemeClr val="accent2"/>
          </a:solidFill>
        </p:spPr>
        <p:txBody>
          <a:bodyPr wrap="square" rtlCol="0" anchor="ctr">
            <a:spAutoFit/>
          </a:bodyPr>
          <a:lstStyle/>
          <a:p>
            <a:pPr marL="228600" lvl="1" algn="ctr">
              <a:lnSpc>
                <a:spcPct val="150000"/>
              </a:lnSpc>
              <a:buClr>
                <a:schemeClr val="dk2"/>
              </a:buClr>
              <a:buSzPts val="4200"/>
            </a:pPr>
            <a:r>
              <a:rPr lang="es-ES" sz="1600" b="1" i="1">
                <a:latin typeface="Bogart" pitchFamily="2" charset="0"/>
              </a:rPr>
              <a:t>Disponibilidad de alimentos</a:t>
            </a:r>
          </a:p>
        </p:txBody>
      </p:sp>
      <p:pic>
        <p:nvPicPr>
          <p:cNvPr id="6" name="Imagen 5">
            <a:extLst>
              <a:ext uri="{FF2B5EF4-FFF2-40B4-BE49-F238E27FC236}">
                <a16:creationId xmlns:a16="http://schemas.microsoft.com/office/drawing/2014/main" id="{C9F620C3-9EA1-05E6-AB97-220C374DC5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45221" y="-3464"/>
            <a:ext cx="2230557" cy="888320"/>
          </a:xfrm>
          <a:prstGeom prst="rect">
            <a:avLst/>
          </a:prstGeom>
        </p:spPr>
      </p:pic>
      <p:pic>
        <p:nvPicPr>
          <p:cNvPr id="8" name="Imagen 7" descr="Un grupo de personas en un parque&#10;&#10;Descripción generada automáticamente">
            <a:extLst>
              <a:ext uri="{FF2B5EF4-FFF2-40B4-BE49-F238E27FC236}">
                <a16:creationId xmlns:a16="http://schemas.microsoft.com/office/drawing/2014/main" id="{E02DF352-4FB9-85CF-0115-EB06B939BA1E}"/>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5894393" y="741940"/>
            <a:ext cx="4056000" cy="3042000"/>
          </a:xfrm>
          <a:prstGeom prst="rect">
            <a:avLst/>
          </a:prstGeom>
        </p:spPr>
      </p:pic>
      <p:sp>
        <p:nvSpPr>
          <p:cNvPr id="13" name="Marcador de texto 2">
            <a:extLst>
              <a:ext uri="{FF2B5EF4-FFF2-40B4-BE49-F238E27FC236}">
                <a16:creationId xmlns:a16="http://schemas.microsoft.com/office/drawing/2014/main" id="{C1CDCFC3-13E9-11A1-8437-2D8E58132548}"/>
              </a:ext>
            </a:extLst>
          </p:cNvPr>
          <p:cNvSpPr txBox="1">
            <a:spLocks/>
          </p:cNvSpPr>
          <p:nvPr/>
        </p:nvSpPr>
        <p:spPr>
          <a:xfrm>
            <a:off x="146660" y="4386272"/>
            <a:ext cx="4969899" cy="2047793"/>
          </a:xfrm>
          <a:prstGeom prst="rect">
            <a:avLst/>
          </a:prstGeom>
          <a:ln w="38100">
            <a:noFill/>
          </a:ln>
        </p:spPr>
        <p:style>
          <a:lnRef idx="2">
            <a:schemeClr val="accent1"/>
          </a:lnRef>
          <a:fillRef idx="1">
            <a:schemeClr val="lt1"/>
          </a:fillRef>
          <a:effectRef idx="0">
            <a:schemeClr val="accent1"/>
          </a:effectRef>
          <a:fontRef idx="minor">
            <a:schemeClr val="dk1"/>
          </a:fontRef>
        </p:style>
        <p:txBody>
          <a:bodyPr lIns="0" tIns="0" rIns="0" bIns="0" anchor="ctr"/>
          <a:lstStyle>
            <a:lvl1pPr marL="457155" indent="-457155" algn="ctr" defTabSz="1828619" rtl="0" eaLnBrk="1" latinLnBrk="0" hangingPunct="1">
              <a:lnSpc>
                <a:spcPts val="13999"/>
              </a:lnSpc>
              <a:spcBef>
                <a:spcPts val="2000"/>
              </a:spcBef>
              <a:buFont typeface="Arial" panose="020B0604020202020204" pitchFamily="34" charset="0"/>
              <a:buNone/>
              <a:defRPr sz="14499" kern="1200">
                <a:solidFill>
                  <a:schemeClr val="tx2"/>
                </a:solidFill>
                <a:latin typeface="+mn-lt"/>
                <a:ea typeface="+mn-ea"/>
                <a:cs typeface="+mn-cs"/>
              </a:defRPr>
            </a:lvl1pPr>
            <a:lvl2pPr marL="1371463" indent="-457155" algn="l" defTabSz="182861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772" indent="-457155" algn="l" defTabSz="182861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080"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388"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699"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007"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315"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623"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452438" indent="-228600" algn="just">
              <a:lnSpc>
                <a:spcPct val="100000"/>
              </a:lnSpc>
              <a:buFont typeface="Wingdings" panose="05000000000000000000" pitchFamily="2" charset="2"/>
              <a:buChar char="§"/>
            </a:pPr>
            <a:r>
              <a:rPr lang="es-GT" sz="1400">
                <a:latin typeface="Bogart" panose="00000500000000000000" pitchFamily="50" charset="0"/>
                <a:ea typeface="Calibri" panose="020F0502020204030204" pitchFamily="34" charset="0"/>
                <a:cs typeface="Times New Roman" panose="02020603050405020304" pitchFamily="18" charset="0"/>
              </a:rPr>
              <a:t>74% de familias consumen el 100% de su producción.</a:t>
            </a:r>
          </a:p>
          <a:p>
            <a:pPr marL="452438" indent="-228600" algn="just">
              <a:lnSpc>
                <a:spcPct val="100000"/>
              </a:lnSpc>
              <a:buFont typeface="Wingdings" panose="05000000000000000000" pitchFamily="2" charset="2"/>
              <a:buChar char="§"/>
            </a:pPr>
            <a:r>
              <a:rPr lang="es-GT" sz="1400">
                <a:latin typeface="Bogart" panose="00000500000000000000" pitchFamily="50" charset="0"/>
                <a:ea typeface="Calibri" panose="020F0502020204030204" pitchFamily="34" charset="0"/>
                <a:cs typeface="Times New Roman" panose="02020603050405020304" pitchFamily="18" charset="0"/>
              </a:rPr>
              <a:t>52% de familias tienen reserva de alimento  para 6 meses</a:t>
            </a:r>
          </a:p>
          <a:p>
            <a:pPr marL="452438" indent="-228600" algn="just">
              <a:lnSpc>
                <a:spcPct val="100000"/>
              </a:lnSpc>
              <a:buFont typeface="Wingdings" panose="05000000000000000000" pitchFamily="2" charset="2"/>
              <a:buChar char="§"/>
            </a:pPr>
            <a:r>
              <a:rPr lang="es-GT" sz="1400">
                <a:latin typeface="Bogart" panose="00000500000000000000" pitchFamily="50" charset="0"/>
                <a:ea typeface="Calibri" panose="020F0502020204030204" pitchFamily="34" charset="0"/>
                <a:cs typeface="Times New Roman" panose="02020603050405020304" pitchFamily="18" charset="0"/>
              </a:rPr>
              <a:t>42% tienen reserva de alimento para más de 6 meses.</a:t>
            </a:r>
          </a:p>
          <a:p>
            <a:pPr marL="452438" indent="-228600" algn="just">
              <a:lnSpc>
                <a:spcPct val="100000"/>
              </a:lnSpc>
              <a:buFont typeface="Wingdings" panose="05000000000000000000" pitchFamily="2" charset="2"/>
              <a:buChar char="§"/>
            </a:pPr>
            <a:r>
              <a:rPr lang="es-GT" sz="1400">
                <a:latin typeface="Bogart" panose="00000500000000000000" pitchFamily="50" charset="0"/>
                <a:ea typeface="Calibri" panose="020F0502020204030204" pitchFamily="34" charset="0"/>
                <a:cs typeface="Times New Roman" panose="02020603050405020304" pitchFamily="18" charset="0"/>
              </a:rPr>
              <a:t>97% de familias lograron cosechar maíz y frijol en los últimos 6 meses.</a:t>
            </a:r>
          </a:p>
        </p:txBody>
      </p:sp>
      <p:sp>
        <p:nvSpPr>
          <p:cNvPr id="14" name="Marcador de texto 2">
            <a:extLst>
              <a:ext uri="{FF2B5EF4-FFF2-40B4-BE49-F238E27FC236}">
                <a16:creationId xmlns:a16="http://schemas.microsoft.com/office/drawing/2014/main" id="{0B315FDF-2C70-8ED4-685A-165812DA9D12}"/>
              </a:ext>
            </a:extLst>
          </p:cNvPr>
          <p:cNvSpPr txBox="1">
            <a:spLocks/>
          </p:cNvSpPr>
          <p:nvPr/>
        </p:nvSpPr>
        <p:spPr>
          <a:xfrm>
            <a:off x="159360" y="1627001"/>
            <a:ext cx="4969899" cy="2047793"/>
          </a:xfrm>
          <a:prstGeom prst="rect">
            <a:avLst/>
          </a:prstGeom>
          <a:ln w="38100">
            <a:noFill/>
          </a:ln>
        </p:spPr>
        <p:style>
          <a:lnRef idx="2">
            <a:schemeClr val="accent1"/>
          </a:lnRef>
          <a:fillRef idx="1">
            <a:schemeClr val="lt1"/>
          </a:fillRef>
          <a:effectRef idx="0">
            <a:schemeClr val="accent1"/>
          </a:effectRef>
          <a:fontRef idx="minor">
            <a:schemeClr val="dk1"/>
          </a:fontRef>
        </p:style>
        <p:txBody>
          <a:bodyPr lIns="0" tIns="0" rIns="0" bIns="0" anchor="ctr"/>
          <a:lstStyle>
            <a:lvl1pPr marL="457155" indent="-457155" algn="ctr" defTabSz="1828619" rtl="0" eaLnBrk="1" latinLnBrk="0" hangingPunct="1">
              <a:lnSpc>
                <a:spcPts val="13999"/>
              </a:lnSpc>
              <a:spcBef>
                <a:spcPts val="2000"/>
              </a:spcBef>
              <a:buFont typeface="Arial" panose="020B0604020202020204" pitchFamily="34" charset="0"/>
              <a:buNone/>
              <a:defRPr sz="14499" kern="1200">
                <a:solidFill>
                  <a:schemeClr val="tx2"/>
                </a:solidFill>
                <a:latin typeface="+mn-lt"/>
                <a:ea typeface="+mn-ea"/>
                <a:cs typeface="+mn-cs"/>
              </a:defRPr>
            </a:lvl1pPr>
            <a:lvl2pPr marL="1371463" indent="-457155" algn="l" defTabSz="182861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772" indent="-457155" algn="l" defTabSz="182861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080"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388"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699"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007"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315"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623"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452438" indent="-228600" algn="just">
              <a:lnSpc>
                <a:spcPct val="100000"/>
              </a:lnSpc>
              <a:buFont typeface="Wingdings" panose="05000000000000000000" pitchFamily="2" charset="2"/>
              <a:buChar char="§"/>
            </a:pPr>
            <a:r>
              <a:rPr lang="es-GT" sz="1400">
                <a:latin typeface="Bogart" panose="00000500000000000000" pitchFamily="50" charset="0"/>
                <a:ea typeface="Calibri" panose="020F0502020204030204" pitchFamily="34" charset="0"/>
                <a:cs typeface="Times New Roman" panose="02020603050405020304" pitchFamily="18" charset="0"/>
              </a:rPr>
              <a:t>70% de familias con huertos con más de 5 especies de hortalizas, incluyendo las promovidas en el proyecto.</a:t>
            </a:r>
          </a:p>
          <a:p>
            <a:pPr marL="452438" indent="-228600" algn="just">
              <a:lnSpc>
                <a:spcPct val="100000"/>
              </a:lnSpc>
              <a:buFont typeface="Wingdings" panose="05000000000000000000" pitchFamily="2" charset="2"/>
              <a:buChar char="§"/>
            </a:pPr>
            <a:r>
              <a:rPr lang="es-GT" sz="1400">
                <a:latin typeface="Bogart" panose="00000500000000000000" pitchFamily="50" charset="0"/>
                <a:ea typeface="Calibri" panose="020F0502020204030204" pitchFamily="34" charset="0"/>
                <a:cs typeface="Times New Roman" panose="02020603050405020304" pitchFamily="18" charset="0"/>
              </a:rPr>
              <a:t>88% de familias cultivan plantas nativas</a:t>
            </a:r>
          </a:p>
          <a:p>
            <a:pPr marL="452438" indent="-228600" algn="just">
              <a:lnSpc>
                <a:spcPct val="100000"/>
              </a:lnSpc>
              <a:buFont typeface="Wingdings" panose="05000000000000000000" pitchFamily="2" charset="2"/>
              <a:buChar char="§"/>
            </a:pPr>
            <a:r>
              <a:rPr lang="es-GT" sz="1400">
                <a:latin typeface="Bogart" panose="00000500000000000000" pitchFamily="50" charset="0"/>
                <a:ea typeface="Calibri" panose="020F0502020204030204" pitchFamily="34" charset="0"/>
                <a:cs typeface="Times New Roman" panose="02020603050405020304" pitchFamily="18" charset="0"/>
              </a:rPr>
              <a:t>64% utilizan barreras vivas</a:t>
            </a:r>
          </a:p>
          <a:p>
            <a:pPr marL="452438" indent="-228600" algn="just">
              <a:lnSpc>
                <a:spcPct val="100000"/>
              </a:lnSpc>
              <a:buFont typeface="Wingdings" panose="05000000000000000000" pitchFamily="2" charset="2"/>
              <a:buChar char="§"/>
            </a:pPr>
            <a:r>
              <a:rPr lang="es-GT" sz="1400">
                <a:latin typeface="Bogart" panose="00000500000000000000" pitchFamily="50" charset="0"/>
                <a:ea typeface="Calibri" panose="020F0502020204030204" pitchFamily="34" charset="0"/>
                <a:cs typeface="Times New Roman" panose="02020603050405020304" pitchFamily="18" charset="0"/>
              </a:rPr>
              <a:t>46% realizan rotación de cultivos</a:t>
            </a:r>
          </a:p>
        </p:txBody>
      </p:sp>
      <p:pic>
        <p:nvPicPr>
          <p:cNvPr id="19" name="Imagen 18">
            <a:extLst>
              <a:ext uri="{FF2B5EF4-FFF2-40B4-BE49-F238E27FC236}">
                <a16:creationId xmlns:a16="http://schemas.microsoft.com/office/drawing/2014/main" id="{CBDE282C-2537-1BB1-458C-57DDE3BBCC8F}"/>
              </a:ext>
            </a:extLst>
          </p:cNvPr>
          <p:cNvPicPr>
            <a:picLocks noChangeAspect="1"/>
          </p:cNvPicPr>
          <p:nvPr/>
        </p:nvPicPr>
        <p:blipFill rotWithShape="1">
          <a:blip r:embed="rId9"/>
          <a:srcRect t="2580"/>
          <a:stretch/>
        </p:blipFill>
        <p:spPr>
          <a:xfrm>
            <a:off x="5666554" y="3733393"/>
            <a:ext cx="4517817" cy="3114019"/>
          </a:xfrm>
          <a:prstGeom prst="rect">
            <a:avLst/>
          </a:prstGeom>
        </p:spPr>
      </p:pic>
    </p:spTree>
    <p:extLst>
      <p:ext uri="{BB962C8B-B14F-4D97-AF65-F5344CB8AC3E}">
        <p14:creationId xmlns:p14="http://schemas.microsoft.com/office/powerpoint/2010/main" val="20387550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EAEB8-9E51-D4FF-AE6B-C4FA1D443CED}"/>
            </a:ext>
          </a:extLst>
        </p:cNvPr>
        <p:cNvGrpSpPr/>
        <p:nvPr/>
      </p:nvGrpSpPr>
      <p:grpSpPr>
        <a:xfrm>
          <a:off x="0" y="0"/>
          <a:ext cx="0" cy="0"/>
          <a:chOff x="0" y="0"/>
          <a:chExt cx="0" cy="0"/>
        </a:xfrm>
      </p:grpSpPr>
      <p:pic>
        <p:nvPicPr>
          <p:cNvPr id="11" name="Imagen 10" descr="Un dibujo de un árbol&#10;&#10;Descripción generada automáticamente con confianza baja">
            <a:extLst>
              <a:ext uri="{FF2B5EF4-FFF2-40B4-BE49-F238E27FC236}">
                <a16:creationId xmlns:a16="http://schemas.microsoft.com/office/drawing/2014/main" id="{73D5332A-24E3-E693-3A3C-58BB76906043}"/>
              </a:ext>
            </a:extLst>
          </p:cNvPr>
          <p:cNvPicPr>
            <a:picLocks noChangeAspect="1"/>
          </p:cNvPicPr>
          <p:nvPr/>
        </p:nvPicPr>
        <p:blipFill>
          <a:blip r:embed="rId3"/>
          <a:stretch>
            <a:fillRect/>
          </a:stretch>
        </p:blipFill>
        <p:spPr>
          <a:xfrm>
            <a:off x="11775582" y="4578888"/>
            <a:ext cx="323829" cy="380975"/>
          </a:xfrm>
          <a:prstGeom prst="rect">
            <a:avLst/>
          </a:prstGeom>
        </p:spPr>
      </p:pic>
      <p:pic>
        <p:nvPicPr>
          <p:cNvPr id="15" name="Imagen 14" descr="Imagen que contiene estrella, fuegos artificiales&#10;&#10;Descripción generada automáticamente">
            <a:extLst>
              <a:ext uri="{FF2B5EF4-FFF2-40B4-BE49-F238E27FC236}">
                <a16:creationId xmlns:a16="http://schemas.microsoft.com/office/drawing/2014/main" id="{70EDBC9A-99B3-8B3A-7D2B-5981F66B9DD8}"/>
              </a:ext>
            </a:extLst>
          </p:cNvPr>
          <p:cNvPicPr>
            <a:picLocks noChangeAspect="1"/>
          </p:cNvPicPr>
          <p:nvPr/>
        </p:nvPicPr>
        <p:blipFill>
          <a:blip r:embed="rId4"/>
          <a:stretch>
            <a:fillRect/>
          </a:stretch>
        </p:blipFill>
        <p:spPr>
          <a:xfrm>
            <a:off x="11174575" y="5991306"/>
            <a:ext cx="870767" cy="738832"/>
          </a:xfrm>
          <a:prstGeom prst="rect">
            <a:avLst/>
          </a:prstGeom>
        </p:spPr>
      </p:pic>
      <p:pic>
        <p:nvPicPr>
          <p:cNvPr id="16" name="Imagen 15" descr="Imagen en blanco y negro&#10;&#10;Descripción generada automáticamente con confianza baja">
            <a:extLst>
              <a:ext uri="{FF2B5EF4-FFF2-40B4-BE49-F238E27FC236}">
                <a16:creationId xmlns:a16="http://schemas.microsoft.com/office/drawing/2014/main" id="{07FBF7EC-3C77-8E4F-A80C-E051A58386EC}"/>
              </a:ext>
            </a:extLst>
          </p:cNvPr>
          <p:cNvPicPr>
            <a:picLocks noChangeAspect="1"/>
          </p:cNvPicPr>
          <p:nvPr/>
        </p:nvPicPr>
        <p:blipFill rotWithShape="1">
          <a:blip r:embed="rId5"/>
          <a:srcRect r="69468"/>
          <a:stretch/>
        </p:blipFill>
        <p:spPr>
          <a:xfrm>
            <a:off x="11671668" y="5220278"/>
            <a:ext cx="531659" cy="783847"/>
          </a:xfrm>
          <a:prstGeom prst="rect">
            <a:avLst/>
          </a:prstGeom>
        </p:spPr>
      </p:pic>
      <p:sp>
        <p:nvSpPr>
          <p:cNvPr id="5" name="CuadroTexto 4">
            <a:extLst>
              <a:ext uri="{FF2B5EF4-FFF2-40B4-BE49-F238E27FC236}">
                <a16:creationId xmlns:a16="http://schemas.microsoft.com/office/drawing/2014/main" id="{9E59AC3E-A18E-C4F9-AC4F-71A2DE3343DD}"/>
              </a:ext>
            </a:extLst>
          </p:cNvPr>
          <p:cNvSpPr txBox="1"/>
          <p:nvPr/>
        </p:nvSpPr>
        <p:spPr>
          <a:xfrm>
            <a:off x="385512" y="489930"/>
            <a:ext cx="6692191" cy="507831"/>
          </a:xfrm>
          <a:prstGeom prst="rect">
            <a:avLst/>
          </a:prstGeom>
          <a:noFill/>
        </p:spPr>
        <p:txBody>
          <a:bodyPr wrap="square">
            <a:spAutoFit/>
          </a:bodyPr>
          <a:lstStyle/>
          <a:p>
            <a:r>
              <a:rPr lang="es-ES" sz="2700" b="1">
                <a:solidFill>
                  <a:schemeClr val="accent3"/>
                </a:solidFill>
                <a:latin typeface="+mj-lt"/>
              </a:rPr>
              <a:t>Impactos de la intervención</a:t>
            </a:r>
            <a:endParaRPr lang="es-GT" sz="2700" b="1">
              <a:solidFill>
                <a:schemeClr val="accent3"/>
              </a:solidFill>
              <a:latin typeface="+mj-lt"/>
            </a:endParaRPr>
          </a:p>
        </p:txBody>
      </p:sp>
      <p:sp>
        <p:nvSpPr>
          <p:cNvPr id="2" name="CuadroTexto 1">
            <a:extLst>
              <a:ext uri="{FF2B5EF4-FFF2-40B4-BE49-F238E27FC236}">
                <a16:creationId xmlns:a16="http://schemas.microsoft.com/office/drawing/2014/main" id="{54512260-C54D-FC30-913F-13AB10117DA1}"/>
              </a:ext>
            </a:extLst>
          </p:cNvPr>
          <p:cNvSpPr txBox="1"/>
          <p:nvPr/>
        </p:nvSpPr>
        <p:spPr>
          <a:xfrm>
            <a:off x="584395" y="1148925"/>
            <a:ext cx="4069029" cy="416011"/>
          </a:xfrm>
          <a:prstGeom prst="rect">
            <a:avLst/>
          </a:prstGeom>
          <a:solidFill>
            <a:schemeClr val="accent2"/>
          </a:solidFill>
        </p:spPr>
        <p:txBody>
          <a:bodyPr wrap="square" rtlCol="0" anchor="ctr">
            <a:spAutoFit/>
          </a:bodyPr>
          <a:lstStyle/>
          <a:p>
            <a:pPr marL="228600" lvl="1" algn="ctr">
              <a:lnSpc>
                <a:spcPct val="150000"/>
              </a:lnSpc>
              <a:buClr>
                <a:schemeClr val="dk2"/>
              </a:buClr>
              <a:buSzPts val="4200"/>
            </a:pPr>
            <a:r>
              <a:rPr lang="es-ES" sz="1600" b="1" i="1">
                <a:latin typeface="Bogart" pitchFamily="2" charset="0"/>
              </a:rPr>
              <a:t>Diversificación de la dieta</a:t>
            </a:r>
          </a:p>
        </p:txBody>
      </p:sp>
      <p:sp>
        <p:nvSpPr>
          <p:cNvPr id="3" name="Marcador de texto 2">
            <a:extLst>
              <a:ext uri="{FF2B5EF4-FFF2-40B4-BE49-F238E27FC236}">
                <a16:creationId xmlns:a16="http://schemas.microsoft.com/office/drawing/2014/main" id="{4AE7E036-09CA-0B41-BDBD-E1F969C89E5E}"/>
              </a:ext>
            </a:extLst>
          </p:cNvPr>
          <p:cNvSpPr txBox="1">
            <a:spLocks/>
          </p:cNvSpPr>
          <p:nvPr/>
        </p:nvSpPr>
        <p:spPr>
          <a:xfrm>
            <a:off x="133960" y="1668472"/>
            <a:ext cx="4969899" cy="2047793"/>
          </a:xfrm>
          <a:prstGeom prst="rect">
            <a:avLst/>
          </a:prstGeom>
          <a:ln w="38100">
            <a:noFill/>
          </a:ln>
        </p:spPr>
        <p:style>
          <a:lnRef idx="2">
            <a:schemeClr val="accent1"/>
          </a:lnRef>
          <a:fillRef idx="1">
            <a:schemeClr val="lt1"/>
          </a:fillRef>
          <a:effectRef idx="0">
            <a:schemeClr val="accent1"/>
          </a:effectRef>
          <a:fontRef idx="minor">
            <a:schemeClr val="dk1"/>
          </a:fontRef>
        </p:style>
        <p:txBody>
          <a:bodyPr lIns="0" tIns="0" rIns="0" bIns="0" anchor="ctr"/>
          <a:lstStyle>
            <a:lvl1pPr marL="457155" indent="-457155" algn="ctr" defTabSz="1828619" rtl="0" eaLnBrk="1" latinLnBrk="0" hangingPunct="1">
              <a:lnSpc>
                <a:spcPts val="13999"/>
              </a:lnSpc>
              <a:spcBef>
                <a:spcPts val="2000"/>
              </a:spcBef>
              <a:buFont typeface="Arial" panose="020B0604020202020204" pitchFamily="34" charset="0"/>
              <a:buNone/>
              <a:defRPr sz="14499" kern="1200">
                <a:solidFill>
                  <a:schemeClr val="tx2"/>
                </a:solidFill>
                <a:latin typeface="+mn-lt"/>
                <a:ea typeface="+mn-ea"/>
                <a:cs typeface="+mn-cs"/>
              </a:defRPr>
            </a:lvl1pPr>
            <a:lvl2pPr marL="1371463" indent="-457155" algn="l" defTabSz="182861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772" indent="-457155" algn="l" defTabSz="182861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080"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388"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699"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007"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315"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623"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452438" indent="-228600" algn="just">
              <a:lnSpc>
                <a:spcPct val="100000"/>
              </a:lnSpc>
              <a:buFont typeface="Wingdings" panose="05000000000000000000" pitchFamily="2" charset="2"/>
              <a:buChar char="§"/>
            </a:pPr>
            <a:r>
              <a:rPr lang="es-GT" sz="1400">
                <a:latin typeface="Bogart" panose="00000500000000000000" pitchFamily="50" charset="0"/>
                <a:ea typeface="Calibri" panose="020F0502020204030204" pitchFamily="34" charset="0"/>
                <a:cs typeface="Times New Roman" panose="02020603050405020304" pitchFamily="18" charset="0"/>
              </a:rPr>
              <a:t>90% de las familias incluyen en sus dietas los alimentos producidos.</a:t>
            </a:r>
          </a:p>
          <a:p>
            <a:pPr marL="452438" indent="-228600" algn="just">
              <a:lnSpc>
                <a:spcPct val="100000"/>
              </a:lnSpc>
              <a:buFont typeface="Wingdings" panose="05000000000000000000" pitchFamily="2" charset="2"/>
              <a:buChar char="§"/>
            </a:pPr>
            <a:r>
              <a:rPr lang="es-GT" sz="1400">
                <a:latin typeface="Bogart" panose="00000500000000000000" pitchFamily="50" charset="0"/>
                <a:ea typeface="Calibri" panose="020F0502020204030204" pitchFamily="34" charset="0"/>
                <a:cs typeface="Times New Roman" panose="02020603050405020304" pitchFamily="18" charset="0"/>
              </a:rPr>
              <a:t>55.5% producen frutas y hierbas promovidas en el proyecto (banano, piña, yuca, </a:t>
            </a:r>
            <a:r>
              <a:rPr lang="es-GT" sz="1400" err="1">
                <a:latin typeface="Bogart" panose="00000500000000000000" pitchFamily="50" charset="0"/>
                <a:ea typeface="Calibri" panose="020F0502020204030204" pitchFamily="34" charset="0"/>
                <a:cs typeface="Times New Roman" panose="02020603050405020304" pitchFamily="18" charset="0"/>
              </a:rPr>
              <a:t>chatate</a:t>
            </a:r>
            <a:r>
              <a:rPr lang="es-GT" sz="1400">
                <a:latin typeface="Bogart" panose="00000500000000000000" pitchFamily="50" charset="0"/>
                <a:ea typeface="Calibri" panose="020F0502020204030204" pitchFamily="34" charset="0"/>
                <a:cs typeface="Times New Roman" panose="02020603050405020304" pitchFamily="18" charset="0"/>
              </a:rPr>
              <a:t>, chaya, hierba mora).</a:t>
            </a:r>
          </a:p>
          <a:p>
            <a:pPr marL="452438" indent="-228600" algn="just">
              <a:lnSpc>
                <a:spcPct val="100000"/>
              </a:lnSpc>
              <a:buFont typeface="Wingdings" panose="05000000000000000000" pitchFamily="2" charset="2"/>
              <a:buChar char="§"/>
            </a:pPr>
            <a:endParaRPr lang="es-GT" sz="1400">
              <a:latin typeface="Bogart" panose="00000500000000000000" pitchFamily="50"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582073DC-35DB-D4F1-8386-56019D377982}"/>
              </a:ext>
            </a:extLst>
          </p:cNvPr>
          <p:cNvSpPr txBox="1"/>
          <p:nvPr/>
        </p:nvSpPr>
        <p:spPr>
          <a:xfrm>
            <a:off x="584394" y="3442777"/>
            <a:ext cx="4069029" cy="785343"/>
          </a:xfrm>
          <a:prstGeom prst="rect">
            <a:avLst/>
          </a:prstGeom>
          <a:solidFill>
            <a:schemeClr val="accent2"/>
          </a:solidFill>
        </p:spPr>
        <p:txBody>
          <a:bodyPr wrap="square" rtlCol="0" anchor="ctr">
            <a:spAutoFit/>
          </a:bodyPr>
          <a:lstStyle/>
          <a:p>
            <a:pPr marL="228600" lvl="1" algn="ctr">
              <a:lnSpc>
                <a:spcPct val="150000"/>
              </a:lnSpc>
              <a:buClr>
                <a:schemeClr val="dk2"/>
              </a:buClr>
              <a:buSzPts val="4200"/>
            </a:pPr>
            <a:r>
              <a:rPr lang="es-ES" sz="1600" b="1" i="1">
                <a:latin typeface="Bogart" pitchFamily="2" charset="0"/>
              </a:rPr>
              <a:t>Prácticas de agricultura sostenible adaptadas al clima (ASAC)</a:t>
            </a:r>
          </a:p>
        </p:txBody>
      </p:sp>
      <p:sp>
        <p:nvSpPr>
          <p:cNvPr id="7" name="Marcador de texto 2">
            <a:extLst>
              <a:ext uri="{FF2B5EF4-FFF2-40B4-BE49-F238E27FC236}">
                <a16:creationId xmlns:a16="http://schemas.microsoft.com/office/drawing/2014/main" id="{A612E7F1-C296-216E-7331-D5E8B4D38075}"/>
              </a:ext>
            </a:extLst>
          </p:cNvPr>
          <p:cNvSpPr txBox="1">
            <a:spLocks/>
          </p:cNvSpPr>
          <p:nvPr/>
        </p:nvSpPr>
        <p:spPr>
          <a:xfrm>
            <a:off x="156566" y="4433142"/>
            <a:ext cx="4969899" cy="2047793"/>
          </a:xfrm>
          <a:prstGeom prst="rect">
            <a:avLst/>
          </a:prstGeom>
          <a:ln w="38100">
            <a:noFill/>
          </a:ln>
        </p:spPr>
        <p:style>
          <a:lnRef idx="2">
            <a:schemeClr val="accent1"/>
          </a:lnRef>
          <a:fillRef idx="1">
            <a:schemeClr val="lt1"/>
          </a:fillRef>
          <a:effectRef idx="0">
            <a:schemeClr val="accent1"/>
          </a:effectRef>
          <a:fontRef idx="minor">
            <a:schemeClr val="dk1"/>
          </a:fontRef>
        </p:style>
        <p:txBody>
          <a:bodyPr lIns="0" tIns="0" rIns="0" bIns="0" anchor="ctr"/>
          <a:lstStyle>
            <a:lvl1pPr marL="457155" indent="-457155" algn="ctr" defTabSz="1828619" rtl="0" eaLnBrk="1" latinLnBrk="0" hangingPunct="1">
              <a:lnSpc>
                <a:spcPts val="13999"/>
              </a:lnSpc>
              <a:spcBef>
                <a:spcPts val="2000"/>
              </a:spcBef>
              <a:buFont typeface="Arial" panose="020B0604020202020204" pitchFamily="34" charset="0"/>
              <a:buNone/>
              <a:defRPr sz="14499" kern="1200">
                <a:solidFill>
                  <a:schemeClr val="tx2"/>
                </a:solidFill>
                <a:latin typeface="+mn-lt"/>
                <a:ea typeface="+mn-ea"/>
                <a:cs typeface="+mn-cs"/>
              </a:defRPr>
            </a:lvl1pPr>
            <a:lvl2pPr marL="1371463" indent="-457155" algn="l" defTabSz="182861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772" indent="-457155" algn="l" defTabSz="182861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080"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388"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699"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007"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315"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623"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452438" indent="-228600" algn="just">
              <a:lnSpc>
                <a:spcPct val="100000"/>
              </a:lnSpc>
              <a:buFont typeface="Wingdings" panose="05000000000000000000" pitchFamily="2" charset="2"/>
              <a:buChar char="§"/>
            </a:pPr>
            <a:r>
              <a:rPr lang="es-GT" sz="1400">
                <a:latin typeface="Bogart" panose="00000500000000000000" pitchFamily="50" charset="0"/>
                <a:ea typeface="Calibri" panose="020F0502020204030204" pitchFamily="34" charset="0"/>
                <a:cs typeface="Times New Roman" panose="02020603050405020304" pitchFamily="18" charset="0"/>
              </a:rPr>
              <a:t>91% de familias implementan al menos 5 prácticas ASAC.</a:t>
            </a:r>
          </a:p>
          <a:p>
            <a:pPr marL="452438" indent="-228600" algn="just">
              <a:lnSpc>
                <a:spcPct val="100000"/>
              </a:lnSpc>
              <a:buFont typeface="Wingdings" panose="05000000000000000000" pitchFamily="2" charset="2"/>
              <a:buChar char="§"/>
            </a:pPr>
            <a:r>
              <a:rPr lang="es-GT" sz="1400">
                <a:latin typeface="Bogart" panose="00000500000000000000" pitchFamily="50" charset="0"/>
                <a:ea typeface="Calibri" panose="020F0502020204030204" pitchFamily="34" charset="0"/>
                <a:cs typeface="Times New Roman" panose="02020603050405020304" pitchFamily="18" charset="0"/>
              </a:rPr>
              <a:t>62% conocen y participan en los bancos de semillas.</a:t>
            </a:r>
          </a:p>
          <a:p>
            <a:pPr marL="452438" indent="-228600" algn="just">
              <a:lnSpc>
                <a:spcPct val="100000"/>
              </a:lnSpc>
              <a:buFont typeface="Wingdings" panose="05000000000000000000" pitchFamily="2" charset="2"/>
              <a:buChar char="§"/>
            </a:pPr>
            <a:r>
              <a:rPr lang="es-GT" sz="1400">
                <a:latin typeface="Bogart" panose="00000500000000000000" pitchFamily="50" charset="0"/>
                <a:ea typeface="Calibri" panose="020F0502020204030204" pitchFamily="34" charset="0"/>
                <a:cs typeface="Times New Roman" panose="02020603050405020304" pitchFamily="18" charset="0"/>
              </a:rPr>
              <a:t>54% utiliza productos agroecológicos para control y manejo de plagas.</a:t>
            </a:r>
          </a:p>
          <a:p>
            <a:pPr marL="452438" indent="-228600" algn="just">
              <a:lnSpc>
                <a:spcPct val="100000"/>
              </a:lnSpc>
              <a:buFont typeface="Wingdings" panose="05000000000000000000" pitchFamily="2" charset="2"/>
              <a:buChar char="§"/>
            </a:pPr>
            <a:r>
              <a:rPr lang="es-GT" sz="1400">
                <a:latin typeface="Bogart" panose="00000500000000000000" pitchFamily="50" charset="0"/>
                <a:ea typeface="Calibri" panose="020F0502020204030204" pitchFamily="34" charset="0"/>
                <a:cs typeface="Times New Roman" panose="02020603050405020304" pitchFamily="18" charset="0"/>
              </a:rPr>
              <a:t>86% conocen e implementan prácticas y/o medidas de adaptación al cambio climático</a:t>
            </a:r>
          </a:p>
        </p:txBody>
      </p:sp>
      <p:pic>
        <p:nvPicPr>
          <p:cNvPr id="9" name="Imagen 8" descr="Un campo con árboles&#10;&#10;Descripción generada automáticamente con confianza media">
            <a:extLst>
              <a:ext uri="{FF2B5EF4-FFF2-40B4-BE49-F238E27FC236}">
                <a16:creationId xmlns:a16="http://schemas.microsoft.com/office/drawing/2014/main" id="{A47EF15F-5654-60E1-B3B0-9418BA3CA72F}"/>
              </a:ext>
            </a:extLst>
          </p:cNvPr>
          <p:cNvPicPr>
            <a:picLocks noChangeAspect="1"/>
          </p:cNvPicPr>
          <p:nvPr/>
        </p:nvPicPr>
        <p:blipFill>
          <a:blip r:embed="rId6"/>
          <a:stretch>
            <a:fillRect/>
          </a:stretch>
        </p:blipFill>
        <p:spPr>
          <a:xfrm>
            <a:off x="6557717" y="1205987"/>
            <a:ext cx="4069029" cy="3051772"/>
          </a:xfrm>
          <a:prstGeom prst="rect">
            <a:avLst/>
          </a:prstGeom>
        </p:spPr>
      </p:pic>
      <p:pic>
        <p:nvPicPr>
          <p:cNvPr id="12" name="Imagen 11">
            <a:extLst>
              <a:ext uri="{FF2B5EF4-FFF2-40B4-BE49-F238E27FC236}">
                <a16:creationId xmlns:a16="http://schemas.microsoft.com/office/drawing/2014/main" id="{E3A2DDB8-7941-F441-2513-67B9BE856422}"/>
              </a:ext>
            </a:extLst>
          </p:cNvPr>
          <p:cNvPicPr>
            <a:picLocks noChangeAspect="1"/>
          </p:cNvPicPr>
          <p:nvPr/>
        </p:nvPicPr>
        <p:blipFill rotWithShape="1">
          <a:blip r:embed="rId7"/>
          <a:srcRect t="1652"/>
          <a:stretch/>
        </p:blipFill>
        <p:spPr>
          <a:xfrm>
            <a:off x="6341222" y="3635802"/>
            <a:ext cx="4502018" cy="3094336"/>
          </a:xfrm>
          <a:prstGeom prst="rect">
            <a:avLst/>
          </a:prstGeom>
        </p:spPr>
      </p:pic>
      <p:pic>
        <p:nvPicPr>
          <p:cNvPr id="13" name="Imagen 12">
            <a:extLst>
              <a:ext uri="{FF2B5EF4-FFF2-40B4-BE49-F238E27FC236}">
                <a16:creationId xmlns:a16="http://schemas.microsoft.com/office/drawing/2014/main" id="{B1297779-30A6-7854-5C2D-A43AA0B171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5221" y="-3464"/>
            <a:ext cx="2230557" cy="888320"/>
          </a:xfrm>
          <a:prstGeom prst="rect">
            <a:avLst/>
          </a:prstGeom>
        </p:spPr>
      </p:pic>
    </p:spTree>
    <p:extLst>
      <p:ext uri="{BB962C8B-B14F-4D97-AF65-F5344CB8AC3E}">
        <p14:creationId xmlns:p14="http://schemas.microsoft.com/office/powerpoint/2010/main" val="17273432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7F0F2AA-D4D8-C00A-2B48-F3278E424313}"/>
              </a:ext>
            </a:extLst>
          </p:cNvPr>
          <p:cNvPicPr>
            <a:picLocks noChangeAspect="1"/>
          </p:cNvPicPr>
          <p:nvPr/>
        </p:nvPicPr>
        <p:blipFill>
          <a:blip r:embed="rId3"/>
          <a:stretch>
            <a:fillRect/>
          </a:stretch>
        </p:blipFill>
        <p:spPr>
          <a:xfrm>
            <a:off x="397" y="5651780"/>
            <a:ext cx="1152525" cy="1200547"/>
          </a:xfrm>
          <a:prstGeom prst="rect">
            <a:avLst/>
          </a:prstGeom>
        </p:spPr>
      </p:pic>
      <p:sp>
        <p:nvSpPr>
          <p:cNvPr id="6" name="Rectángulo 5">
            <a:extLst>
              <a:ext uri="{FF2B5EF4-FFF2-40B4-BE49-F238E27FC236}">
                <a16:creationId xmlns:a16="http://schemas.microsoft.com/office/drawing/2014/main" id="{E98A1A99-D71B-1501-24A5-F650892324B1}"/>
              </a:ext>
            </a:extLst>
          </p:cNvPr>
          <p:cNvSpPr/>
          <p:nvPr/>
        </p:nvSpPr>
        <p:spPr>
          <a:xfrm>
            <a:off x="4997060" y="1114043"/>
            <a:ext cx="6719088" cy="574395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sz="900"/>
          </a:p>
        </p:txBody>
      </p:sp>
      <p:pic>
        <p:nvPicPr>
          <p:cNvPr id="15" name="Imagen 14" descr="Imagen que contiene estrella, fuegos artificiales&#10;&#10;Descripción generada automáticamente">
            <a:extLst>
              <a:ext uri="{FF2B5EF4-FFF2-40B4-BE49-F238E27FC236}">
                <a16:creationId xmlns:a16="http://schemas.microsoft.com/office/drawing/2014/main" id="{5E124562-B5E7-FC44-B3BB-E1DC429A0438}"/>
              </a:ext>
            </a:extLst>
          </p:cNvPr>
          <p:cNvPicPr>
            <a:picLocks noChangeAspect="1"/>
          </p:cNvPicPr>
          <p:nvPr/>
        </p:nvPicPr>
        <p:blipFill>
          <a:blip r:embed="rId4"/>
          <a:stretch>
            <a:fillRect/>
          </a:stretch>
        </p:blipFill>
        <p:spPr>
          <a:xfrm>
            <a:off x="71484" y="92725"/>
            <a:ext cx="870767" cy="738832"/>
          </a:xfrm>
          <a:prstGeom prst="rect">
            <a:avLst/>
          </a:prstGeom>
        </p:spPr>
      </p:pic>
      <p:pic>
        <p:nvPicPr>
          <p:cNvPr id="16" name="Imagen 15" descr="Imagen en blanco y negro&#10;&#10;Descripción generada automáticamente con confianza baja">
            <a:extLst>
              <a:ext uri="{FF2B5EF4-FFF2-40B4-BE49-F238E27FC236}">
                <a16:creationId xmlns:a16="http://schemas.microsoft.com/office/drawing/2014/main" id="{5D8F5741-FB63-0641-B00F-99A2645C3491}"/>
              </a:ext>
            </a:extLst>
          </p:cNvPr>
          <p:cNvPicPr>
            <a:picLocks noChangeAspect="1"/>
          </p:cNvPicPr>
          <p:nvPr/>
        </p:nvPicPr>
        <p:blipFill rotWithShape="1">
          <a:blip r:embed="rId5"/>
          <a:srcRect r="69468"/>
          <a:stretch/>
        </p:blipFill>
        <p:spPr>
          <a:xfrm rot="11054018">
            <a:off x="-52999" y="773318"/>
            <a:ext cx="531659" cy="783847"/>
          </a:xfrm>
          <a:prstGeom prst="rect">
            <a:avLst/>
          </a:prstGeom>
        </p:spPr>
      </p:pic>
      <p:pic>
        <p:nvPicPr>
          <p:cNvPr id="14" name="Imagen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4860" y="101079"/>
            <a:ext cx="2230557" cy="888320"/>
          </a:xfrm>
          <a:prstGeom prst="rect">
            <a:avLst/>
          </a:prstGeom>
        </p:spPr>
      </p:pic>
      <p:sp>
        <p:nvSpPr>
          <p:cNvPr id="5" name="CuadroTexto 4">
            <a:extLst>
              <a:ext uri="{FF2B5EF4-FFF2-40B4-BE49-F238E27FC236}">
                <a16:creationId xmlns:a16="http://schemas.microsoft.com/office/drawing/2014/main" id="{483B996B-05E2-0321-50C9-19F18A916353}"/>
              </a:ext>
            </a:extLst>
          </p:cNvPr>
          <p:cNvSpPr txBox="1"/>
          <p:nvPr/>
        </p:nvSpPr>
        <p:spPr>
          <a:xfrm>
            <a:off x="1303015" y="395945"/>
            <a:ext cx="7190315" cy="553998"/>
          </a:xfrm>
          <a:prstGeom prst="rect">
            <a:avLst/>
          </a:prstGeom>
          <a:noFill/>
        </p:spPr>
        <p:txBody>
          <a:bodyPr wrap="square">
            <a:spAutoFit/>
          </a:bodyPr>
          <a:lstStyle/>
          <a:p>
            <a:r>
              <a:rPr lang="es-ES" sz="3000" b="1">
                <a:solidFill>
                  <a:schemeClr val="accent3"/>
                </a:solidFill>
                <a:latin typeface="+mj-lt"/>
              </a:rPr>
              <a:t>Impactos de la intervención</a:t>
            </a:r>
            <a:endParaRPr lang="es-GT" sz="3000" b="1">
              <a:solidFill>
                <a:schemeClr val="accent3"/>
              </a:solidFill>
              <a:latin typeface="+mj-lt"/>
            </a:endParaRPr>
          </a:p>
        </p:txBody>
      </p:sp>
      <p:sp>
        <p:nvSpPr>
          <p:cNvPr id="4" name="CuadroTexto 3">
            <a:extLst>
              <a:ext uri="{FF2B5EF4-FFF2-40B4-BE49-F238E27FC236}">
                <a16:creationId xmlns:a16="http://schemas.microsoft.com/office/drawing/2014/main" id="{6EA838E3-87BC-948D-F8FE-F9F0895C2445}"/>
              </a:ext>
            </a:extLst>
          </p:cNvPr>
          <p:cNvSpPr txBox="1"/>
          <p:nvPr/>
        </p:nvSpPr>
        <p:spPr>
          <a:xfrm>
            <a:off x="5217432" y="1883965"/>
            <a:ext cx="6278343" cy="4102533"/>
          </a:xfrm>
          <a:prstGeom prst="rect">
            <a:avLst/>
          </a:prstGeom>
          <a:noFill/>
        </p:spPr>
        <p:txBody>
          <a:bodyPr wrap="square" rtlCol="0" anchor="ctr">
            <a:spAutoFit/>
          </a:bodyPr>
          <a:lstStyle/>
          <a:p>
            <a:pPr marL="228600" lvl="1">
              <a:lnSpc>
                <a:spcPct val="150000"/>
              </a:lnSpc>
              <a:buClr>
                <a:schemeClr val="dk2"/>
              </a:buClr>
              <a:buSzPts val="4200"/>
            </a:pPr>
            <a:r>
              <a:rPr lang="es-ES" sz="2200" b="1" i="1">
                <a:latin typeface="+mj-lt"/>
              </a:rPr>
              <a:t>Agricultura climáticamente inteligente</a:t>
            </a:r>
          </a:p>
          <a:p>
            <a:pPr lvl="1" indent="-228600">
              <a:lnSpc>
                <a:spcPct val="150000"/>
              </a:lnSpc>
              <a:buClr>
                <a:schemeClr val="dk2"/>
              </a:buClr>
              <a:buSzPts val="4200"/>
              <a:buFont typeface="Wingdings" panose="05000000000000000000" pitchFamily="2" charset="2"/>
              <a:buChar char="§"/>
            </a:pPr>
            <a:r>
              <a:rPr lang="es-ES" sz="2200">
                <a:latin typeface="+mj-lt"/>
              </a:rPr>
              <a:t>80% de familias conocen herramientas, tecnologías para proteger y adaptar sus cultivos.</a:t>
            </a:r>
          </a:p>
          <a:p>
            <a:pPr lvl="1" indent="-228600">
              <a:lnSpc>
                <a:spcPct val="150000"/>
              </a:lnSpc>
              <a:buClr>
                <a:schemeClr val="dk2"/>
              </a:buClr>
              <a:buSzPts val="4200"/>
              <a:buFont typeface="Wingdings" panose="05000000000000000000" pitchFamily="2" charset="2"/>
              <a:buChar char="§"/>
            </a:pPr>
            <a:r>
              <a:rPr lang="es-ES" sz="2200">
                <a:latin typeface="+mj-lt"/>
              </a:rPr>
              <a:t>74% utilizan información climática para el manejo de sus cultivos</a:t>
            </a:r>
          </a:p>
          <a:p>
            <a:pPr lvl="1" indent="-228600">
              <a:lnSpc>
                <a:spcPct val="150000"/>
              </a:lnSpc>
              <a:buClr>
                <a:schemeClr val="dk2"/>
              </a:buClr>
              <a:buSzPts val="4200"/>
              <a:buFont typeface="Wingdings" panose="05000000000000000000" pitchFamily="2" charset="2"/>
              <a:buChar char="§"/>
            </a:pPr>
            <a:r>
              <a:rPr lang="es-ES" sz="2200">
                <a:latin typeface="+mj-lt"/>
              </a:rPr>
              <a:t>98% de la información climática proviene de promotores agrícolas, estaciones meteorológicas locales, técnicos institucionales y radio.</a:t>
            </a:r>
          </a:p>
        </p:txBody>
      </p:sp>
      <p:pic>
        <p:nvPicPr>
          <p:cNvPr id="17" name="Imagen 16" descr="Un grupo de personas en medio de campo&#10;&#10;Descripción generada automáticamente con confianza media">
            <a:extLst>
              <a:ext uri="{FF2B5EF4-FFF2-40B4-BE49-F238E27FC236}">
                <a16:creationId xmlns:a16="http://schemas.microsoft.com/office/drawing/2014/main" id="{D6253827-84E7-F3F2-C653-98B16CCAD2BB}"/>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382607" y="2282516"/>
            <a:ext cx="4504267" cy="3378200"/>
          </a:xfrm>
          <a:prstGeom prst="rect">
            <a:avLst/>
          </a:prstGeom>
        </p:spPr>
      </p:pic>
    </p:spTree>
    <p:extLst>
      <p:ext uri="{BB962C8B-B14F-4D97-AF65-F5344CB8AC3E}">
        <p14:creationId xmlns:p14="http://schemas.microsoft.com/office/powerpoint/2010/main" val="26961494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08A8D19-5206-F62D-3914-C2D55C9975DB}"/>
              </a:ext>
            </a:extLst>
          </p:cNvPr>
          <p:cNvPicPr>
            <a:picLocks noChangeAspect="1"/>
          </p:cNvPicPr>
          <p:nvPr/>
        </p:nvPicPr>
        <p:blipFill>
          <a:blip r:embed="rId3"/>
          <a:stretch>
            <a:fillRect/>
          </a:stretch>
        </p:blipFill>
        <p:spPr>
          <a:xfrm>
            <a:off x="397" y="5651780"/>
            <a:ext cx="1152525" cy="1200547"/>
          </a:xfrm>
          <a:prstGeom prst="rect">
            <a:avLst/>
          </a:prstGeom>
        </p:spPr>
      </p:pic>
      <p:sp>
        <p:nvSpPr>
          <p:cNvPr id="48" name="Rectángulo 47">
            <a:extLst>
              <a:ext uri="{FF2B5EF4-FFF2-40B4-BE49-F238E27FC236}">
                <a16:creationId xmlns:a16="http://schemas.microsoft.com/office/drawing/2014/main" id="{08045B5C-8948-2DFA-C6DB-C0E30F253D90}"/>
              </a:ext>
            </a:extLst>
          </p:cNvPr>
          <p:cNvSpPr/>
          <p:nvPr/>
        </p:nvSpPr>
        <p:spPr>
          <a:xfrm>
            <a:off x="-11819" y="4052274"/>
            <a:ext cx="6177312" cy="142506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sz="900">
              <a:solidFill>
                <a:schemeClr val="accent3"/>
              </a:solidFill>
            </a:endParaRPr>
          </a:p>
        </p:txBody>
      </p:sp>
      <p:sp>
        <p:nvSpPr>
          <p:cNvPr id="22" name="Rectángulo 21">
            <a:extLst>
              <a:ext uri="{FF2B5EF4-FFF2-40B4-BE49-F238E27FC236}">
                <a16:creationId xmlns:a16="http://schemas.microsoft.com/office/drawing/2014/main" id="{882112C5-1906-3315-4134-151D3533270E}"/>
              </a:ext>
            </a:extLst>
          </p:cNvPr>
          <p:cNvSpPr/>
          <p:nvPr/>
        </p:nvSpPr>
        <p:spPr>
          <a:xfrm>
            <a:off x="9365" y="1117718"/>
            <a:ext cx="6201691" cy="143083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GT" sz="900">
              <a:solidFill>
                <a:schemeClr val="accent3"/>
              </a:solidFill>
            </a:endParaRPr>
          </a:p>
        </p:txBody>
      </p:sp>
      <p:pic>
        <p:nvPicPr>
          <p:cNvPr id="11" name="Imagen 10" descr="Un dibujo de un árbol&#10;&#10;Descripción generada automáticamente con confianza baja">
            <a:extLst>
              <a:ext uri="{FF2B5EF4-FFF2-40B4-BE49-F238E27FC236}">
                <a16:creationId xmlns:a16="http://schemas.microsoft.com/office/drawing/2014/main" id="{3CA3D520-9A6B-B94F-8FE9-F2D8FD1424B6}"/>
              </a:ext>
            </a:extLst>
          </p:cNvPr>
          <p:cNvPicPr>
            <a:picLocks noChangeAspect="1"/>
          </p:cNvPicPr>
          <p:nvPr/>
        </p:nvPicPr>
        <p:blipFill>
          <a:blip r:embed="rId4"/>
          <a:stretch>
            <a:fillRect/>
          </a:stretch>
        </p:blipFill>
        <p:spPr>
          <a:xfrm>
            <a:off x="11775582" y="4578888"/>
            <a:ext cx="323829" cy="380975"/>
          </a:xfrm>
          <a:prstGeom prst="rect">
            <a:avLst/>
          </a:prstGeom>
        </p:spPr>
      </p:pic>
      <p:pic>
        <p:nvPicPr>
          <p:cNvPr id="15" name="Imagen 14" descr="Imagen que contiene estrella, fuegos artificiales&#10;&#10;Descripción generada automáticamente">
            <a:extLst>
              <a:ext uri="{FF2B5EF4-FFF2-40B4-BE49-F238E27FC236}">
                <a16:creationId xmlns:a16="http://schemas.microsoft.com/office/drawing/2014/main" id="{5E124562-B5E7-FC44-B3BB-E1DC429A0438}"/>
              </a:ext>
            </a:extLst>
          </p:cNvPr>
          <p:cNvPicPr>
            <a:picLocks noChangeAspect="1"/>
          </p:cNvPicPr>
          <p:nvPr/>
        </p:nvPicPr>
        <p:blipFill>
          <a:blip r:embed="rId5"/>
          <a:stretch>
            <a:fillRect/>
          </a:stretch>
        </p:blipFill>
        <p:spPr>
          <a:xfrm>
            <a:off x="11174575" y="5991306"/>
            <a:ext cx="870767" cy="738832"/>
          </a:xfrm>
          <a:prstGeom prst="rect">
            <a:avLst/>
          </a:prstGeom>
        </p:spPr>
      </p:pic>
      <p:pic>
        <p:nvPicPr>
          <p:cNvPr id="16" name="Imagen 15" descr="Imagen en blanco y negro&#10;&#10;Descripción generada automáticamente con confianza baja">
            <a:extLst>
              <a:ext uri="{FF2B5EF4-FFF2-40B4-BE49-F238E27FC236}">
                <a16:creationId xmlns:a16="http://schemas.microsoft.com/office/drawing/2014/main" id="{5D8F5741-FB63-0641-B00F-99A2645C3491}"/>
              </a:ext>
            </a:extLst>
          </p:cNvPr>
          <p:cNvPicPr>
            <a:picLocks noChangeAspect="1"/>
          </p:cNvPicPr>
          <p:nvPr/>
        </p:nvPicPr>
        <p:blipFill rotWithShape="1">
          <a:blip r:embed="rId6"/>
          <a:srcRect r="69468"/>
          <a:stretch/>
        </p:blipFill>
        <p:spPr>
          <a:xfrm>
            <a:off x="11671668" y="5220278"/>
            <a:ext cx="531659" cy="783847"/>
          </a:xfrm>
          <a:prstGeom prst="rect">
            <a:avLst/>
          </a:prstGeom>
        </p:spPr>
      </p:pic>
      <p:pic>
        <p:nvPicPr>
          <p:cNvPr id="14" name="Imagen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170" y="129646"/>
            <a:ext cx="2508242" cy="998908"/>
          </a:xfrm>
          <a:prstGeom prst="rect">
            <a:avLst/>
          </a:prstGeom>
        </p:spPr>
      </p:pic>
      <p:sp>
        <p:nvSpPr>
          <p:cNvPr id="5" name="CuadroTexto 4">
            <a:extLst>
              <a:ext uri="{FF2B5EF4-FFF2-40B4-BE49-F238E27FC236}">
                <a16:creationId xmlns:a16="http://schemas.microsoft.com/office/drawing/2014/main" id="{483B996B-05E2-0321-50C9-19F18A916353}"/>
              </a:ext>
            </a:extLst>
          </p:cNvPr>
          <p:cNvSpPr txBox="1"/>
          <p:nvPr/>
        </p:nvSpPr>
        <p:spPr>
          <a:xfrm>
            <a:off x="568892" y="231104"/>
            <a:ext cx="8487353" cy="597856"/>
          </a:xfrm>
          <a:prstGeom prst="rect">
            <a:avLst/>
          </a:prstGeom>
          <a:noFill/>
        </p:spPr>
        <p:txBody>
          <a:bodyPr wrap="square">
            <a:spAutoFit/>
          </a:bodyPr>
          <a:lstStyle/>
          <a:p>
            <a:pPr>
              <a:lnSpc>
                <a:spcPts val="4200"/>
              </a:lnSpc>
            </a:pPr>
            <a:r>
              <a:rPr lang="es-ES" sz="3000" b="1">
                <a:latin typeface="+mj-lt"/>
              </a:rPr>
              <a:t>Hallazgos</a:t>
            </a:r>
            <a:endParaRPr lang="es-GT" sz="3000" b="1">
              <a:latin typeface="+mj-lt"/>
            </a:endParaRPr>
          </a:p>
        </p:txBody>
      </p:sp>
      <p:sp>
        <p:nvSpPr>
          <p:cNvPr id="32" name="CuadroTexto 31">
            <a:extLst>
              <a:ext uri="{FF2B5EF4-FFF2-40B4-BE49-F238E27FC236}">
                <a16:creationId xmlns:a16="http://schemas.microsoft.com/office/drawing/2014/main" id="{0789E639-EE5C-CE47-6D89-C10C4336ACC1}"/>
              </a:ext>
            </a:extLst>
          </p:cNvPr>
          <p:cNvSpPr txBox="1"/>
          <p:nvPr/>
        </p:nvSpPr>
        <p:spPr>
          <a:xfrm>
            <a:off x="23375" y="1200416"/>
            <a:ext cx="6185873" cy="3890745"/>
          </a:xfrm>
          <a:prstGeom prst="rect">
            <a:avLst/>
          </a:prstGeom>
          <a:noFill/>
        </p:spPr>
        <p:txBody>
          <a:bodyPr wrap="square" lIns="45720" tIns="22860" rIns="45720" bIns="22860" anchor="t">
            <a:spAutoFit/>
          </a:bodyPr>
          <a:lstStyle/>
          <a:p>
            <a:pPr algn="just">
              <a:lnSpc>
                <a:spcPct val="150000"/>
              </a:lnSpc>
            </a:pPr>
            <a:r>
              <a:rPr lang="es-ES" sz="1400">
                <a:latin typeface="+mj-lt"/>
              </a:rPr>
              <a:t>Menos de la quinta parte de las familias entrevistadas afirma que posee reservas de alimentos para un período relativamente prolongado, con un alto porcentaje de familias con disponibilidad de alimentos para menos de 3 meses. </a:t>
            </a:r>
            <a:endParaRPr lang="es-ES" sz="900"/>
          </a:p>
          <a:p>
            <a:pPr algn="just">
              <a:lnSpc>
                <a:spcPct val="150000"/>
              </a:lnSpc>
            </a:pPr>
            <a:endParaRPr lang="es-ES" sz="1400">
              <a:latin typeface="+mj-lt"/>
            </a:endParaRPr>
          </a:p>
          <a:p>
            <a:pPr algn="just">
              <a:lnSpc>
                <a:spcPct val="150000"/>
              </a:lnSpc>
            </a:pPr>
            <a:r>
              <a:rPr lang="es-ES" sz="1400">
                <a:latin typeface="+mj-lt"/>
              </a:rPr>
              <a:t>El acceso limitado a tierra en la región </a:t>
            </a:r>
            <a:r>
              <a:rPr lang="es-ES" sz="1400" err="1">
                <a:latin typeface="+mj-lt"/>
              </a:rPr>
              <a:t>Ch'orti</a:t>
            </a:r>
            <a:r>
              <a:rPr lang="es-ES" sz="1400">
                <a:latin typeface="+mj-lt"/>
              </a:rPr>
              <a:t>' y en muchas otras áreas rurales puede ser un problema significativo que afecta la seguridad alimentaria, el bienestar económico y social de las comunidades locales. </a:t>
            </a:r>
            <a:endParaRPr lang="es-ES" sz="1400">
              <a:latin typeface="Bogart"/>
            </a:endParaRPr>
          </a:p>
          <a:p>
            <a:pPr algn="just">
              <a:lnSpc>
                <a:spcPct val="150000"/>
              </a:lnSpc>
            </a:pPr>
            <a:endParaRPr lang="es-ES" sz="1400">
              <a:latin typeface="+mj-lt"/>
            </a:endParaRPr>
          </a:p>
          <a:p>
            <a:pPr algn="just">
              <a:lnSpc>
                <a:spcPct val="150000"/>
              </a:lnSpc>
            </a:pPr>
            <a:r>
              <a:rPr lang="es-ES" sz="1400">
                <a:latin typeface="+mj-lt"/>
              </a:rPr>
              <a:t>Patrones culturales como determinar el estatus y poder adquisitivo de las familias a través del consumo de comida procesada puede generar hábitos de consumo de alimentos que además de ser de difícil acceso, pueden provocar un cambio en las preferencias alimentarias.</a:t>
            </a:r>
          </a:p>
        </p:txBody>
      </p:sp>
      <p:pic>
        <p:nvPicPr>
          <p:cNvPr id="4" name="Imagen 3">
            <a:extLst>
              <a:ext uri="{FF2B5EF4-FFF2-40B4-BE49-F238E27FC236}">
                <a16:creationId xmlns:a16="http://schemas.microsoft.com/office/drawing/2014/main" id="{07FD92ED-66BA-2B2B-4DAF-B5814A514355}"/>
              </a:ext>
            </a:extLst>
          </p:cNvPr>
          <p:cNvPicPr>
            <a:picLocks noChangeAspect="1"/>
          </p:cNvPicPr>
          <p:nvPr/>
        </p:nvPicPr>
        <p:blipFill>
          <a:blip r:embed="rId8"/>
          <a:stretch>
            <a:fillRect/>
          </a:stretch>
        </p:blipFill>
        <p:spPr>
          <a:xfrm>
            <a:off x="6963518" y="1711561"/>
            <a:ext cx="4709841" cy="3424518"/>
          </a:xfrm>
          <a:prstGeom prst="rect">
            <a:avLst/>
          </a:prstGeom>
        </p:spPr>
      </p:pic>
    </p:spTree>
    <p:extLst>
      <p:ext uri="{BB962C8B-B14F-4D97-AF65-F5344CB8AC3E}">
        <p14:creationId xmlns:p14="http://schemas.microsoft.com/office/powerpoint/2010/main" val="22567074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9FDACAD7-ED6D-0C41-ADFC-F2C4E06C2527}"/>
              </a:ext>
            </a:extLst>
          </p:cNvPr>
          <p:cNvSpPr/>
          <p:nvPr/>
        </p:nvSpPr>
        <p:spPr>
          <a:xfrm>
            <a:off x="-6693" y="5222"/>
            <a:ext cx="12190414" cy="6839856"/>
          </a:xfrm>
          <a:prstGeom prst="rect">
            <a:avLst/>
          </a:prstGeom>
          <a:solidFill>
            <a:srgbClr val="FC7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900">
              <a:solidFill>
                <a:srgbClr val="402015"/>
              </a:solidFill>
            </a:endParaRPr>
          </a:p>
        </p:txBody>
      </p:sp>
      <p:pic>
        <p:nvPicPr>
          <p:cNvPr id="6" name="Imagen 5" descr="Imagen en blanco y negro&#10;&#10;Descripción generada automáticamente con confianza media">
            <a:extLst>
              <a:ext uri="{FF2B5EF4-FFF2-40B4-BE49-F238E27FC236}">
                <a16:creationId xmlns:a16="http://schemas.microsoft.com/office/drawing/2014/main" id="{6CF99457-0B3B-0D47-A7AA-538A46BBD21E}"/>
              </a:ext>
            </a:extLst>
          </p:cNvPr>
          <p:cNvPicPr>
            <a:picLocks noChangeAspect="1"/>
          </p:cNvPicPr>
          <p:nvPr/>
        </p:nvPicPr>
        <p:blipFill>
          <a:blip r:embed="rId2"/>
          <a:stretch>
            <a:fillRect/>
          </a:stretch>
        </p:blipFill>
        <p:spPr>
          <a:xfrm rot="2198685">
            <a:off x="8057186" y="-120887"/>
            <a:ext cx="3586338" cy="2023063"/>
          </a:xfrm>
          <a:prstGeom prst="rect">
            <a:avLst/>
          </a:prstGeom>
        </p:spPr>
      </p:pic>
      <p:pic>
        <p:nvPicPr>
          <p:cNvPr id="11" name="Imagen 10" descr="Dibujo de un árbol&#10;&#10;Descripción generada automáticamente con confianza baja">
            <a:extLst>
              <a:ext uri="{FF2B5EF4-FFF2-40B4-BE49-F238E27FC236}">
                <a16:creationId xmlns:a16="http://schemas.microsoft.com/office/drawing/2014/main" id="{4F6B185F-66B1-5D4E-8FD3-E2054CC66743}"/>
              </a:ext>
            </a:extLst>
          </p:cNvPr>
          <p:cNvPicPr>
            <a:picLocks noChangeAspect="1"/>
          </p:cNvPicPr>
          <p:nvPr/>
        </p:nvPicPr>
        <p:blipFill>
          <a:blip r:embed="rId3"/>
          <a:stretch>
            <a:fillRect/>
          </a:stretch>
        </p:blipFill>
        <p:spPr>
          <a:xfrm>
            <a:off x="63316" y="402266"/>
            <a:ext cx="647658" cy="476219"/>
          </a:xfrm>
          <a:prstGeom prst="rect">
            <a:avLst/>
          </a:prstGeom>
        </p:spPr>
      </p:pic>
      <p:sp>
        <p:nvSpPr>
          <p:cNvPr id="3" name="Marcador de texto 2">
            <a:extLst>
              <a:ext uri="{FF2B5EF4-FFF2-40B4-BE49-F238E27FC236}">
                <a16:creationId xmlns:a16="http://schemas.microsoft.com/office/drawing/2014/main" id="{119F2898-EA0B-3142-8649-142E46EBDC56}"/>
              </a:ext>
            </a:extLst>
          </p:cNvPr>
          <p:cNvSpPr>
            <a:spLocks noGrp="1"/>
          </p:cNvSpPr>
          <p:nvPr>
            <p:ph type="body" sz="quarter" idx="10"/>
          </p:nvPr>
        </p:nvSpPr>
        <p:spPr>
          <a:xfrm>
            <a:off x="8787702" y="3763942"/>
            <a:ext cx="2656279" cy="385611"/>
          </a:xfrm>
        </p:spPr>
        <p:txBody>
          <a:bodyPr/>
          <a:lstStyle/>
          <a:p>
            <a:pPr algn="r"/>
            <a:r>
              <a:rPr lang="es-ES" sz="3200">
                <a:solidFill>
                  <a:srgbClr val="382C2B"/>
                </a:solidFill>
                <a:latin typeface="Bogart" panose="00000500000000000000" pitchFamily="50" charset="0"/>
              </a:rPr>
              <a:t>¡Conócenos</a:t>
            </a:r>
            <a:r>
              <a:rPr lang="es-ES" sz="3600">
                <a:solidFill>
                  <a:srgbClr val="382C2B"/>
                </a:solidFill>
                <a:latin typeface="Bogart" panose="00000500000000000000" pitchFamily="50" charset="0"/>
              </a:rPr>
              <a:t>!</a:t>
            </a:r>
            <a:endParaRPr lang="es-ES" sz="4000">
              <a:solidFill>
                <a:srgbClr val="382C2B"/>
              </a:solidFill>
              <a:latin typeface="Bogart" panose="00000500000000000000" pitchFamily="50" charset="0"/>
            </a:endParaRPr>
          </a:p>
        </p:txBody>
      </p:sp>
      <p:pic>
        <p:nvPicPr>
          <p:cNvPr id="13" name="Imagen 12">
            <a:extLst>
              <a:ext uri="{FF2B5EF4-FFF2-40B4-BE49-F238E27FC236}">
                <a16:creationId xmlns:a16="http://schemas.microsoft.com/office/drawing/2014/main" id="{F1F31AC5-CE98-1D96-6C14-BF18FAF8CC06}"/>
              </a:ext>
            </a:extLst>
          </p:cNvPr>
          <p:cNvPicPr>
            <a:picLocks noChangeAspect="1"/>
          </p:cNvPicPr>
          <p:nvPr/>
        </p:nvPicPr>
        <p:blipFill>
          <a:blip r:embed="rId4"/>
          <a:stretch>
            <a:fillRect/>
          </a:stretch>
        </p:blipFill>
        <p:spPr>
          <a:xfrm>
            <a:off x="7737987" y="1551544"/>
            <a:ext cx="4282683" cy="1366585"/>
          </a:xfrm>
          <a:prstGeom prst="rect">
            <a:avLst/>
          </a:prstGeom>
        </p:spPr>
      </p:pic>
      <p:sp>
        <p:nvSpPr>
          <p:cNvPr id="15" name="Rectangle 2">
            <a:extLst>
              <a:ext uri="{FF2B5EF4-FFF2-40B4-BE49-F238E27FC236}">
                <a16:creationId xmlns:a16="http://schemas.microsoft.com/office/drawing/2014/main" id="{F1FA1A0F-3D0E-95DC-7D46-E4CD09CD77DA}"/>
              </a:ext>
            </a:extLst>
          </p:cNvPr>
          <p:cNvSpPr>
            <a:spLocks noChangeArrowheads="1"/>
          </p:cNvSpPr>
          <p:nvPr/>
        </p:nvSpPr>
        <p:spPr bwMode="auto">
          <a:xfrm>
            <a:off x="398" y="-153663"/>
            <a:ext cx="184718" cy="30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4" tIns="45717" rIns="91434" bIns="45717" numCol="1" anchor="ctr" anchorCtr="0" compatLnSpc="1">
            <a:prstTxWarp prst="textNoShape">
              <a:avLst/>
            </a:prstTxWarp>
            <a:spAutoFit/>
          </a:bodyPr>
          <a:lstStyle/>
          <a:p>
            <a:endParaRPr lang="es-GT" sz="1400"/>
          </a:p>
        </p:txBody>
      </p:sp>
      <p:pic>
        <p:nvPicPr>
          <p:cNvPr id="31" name="Imagen 30">
            <a:extLst>
              <a:ext uri="{FF2B5EF4-FFF2-40B4-BE49-F238E27FC236}">
                <a16:creationId xmlns:a16="http://schemas.microsoft.com/office/drawing/2014/main" id="{98CDFBF6-2219-0B9F-C158-C9F2D6C955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9391" y="6223108"/>
            <a:ext cx="241285" cy="241285"/>
          </a:xfrm>
          <a:prstGeom prst="rect">
            <a:avLst/>
          </a:prstGeom>
          <a:noFill/>
          <a:ln>
            <a:noFill/>
          </a:ln>
        </p:spPr>
      </p:pic>
      <p:pic>
        <p:nvPicPr>
          <p:cNvPr id="32" name="Imagen 31">
            <a:extLst>
              <a:ext uri="{FF2B5EF4-FFF2-40B4-BE49-F238E27FC236}">
                <a16:creationId xmlns:a16="http://schemas.microsoft.com/office/drawing/2014/main" id="{7109C904-C916-88E5-08DA-B5ECE5F492C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9731" y="6232633"/>
            <a:ext cx="222236" cy="222236"/>
          </a:xfrm>
          <a:prstGeom prst="rect">
            <a:avLst/>
          </a:prstGeom>
          <a:noFill/>
          <a:ln>
            <a:noFill/>
          </a:ln>
        </p:spPr>
      </p:pic>
      <p:pic>
        <p:nvPicPr>
          <p:cNvPr id="33" name="Imagen 32">
            <a:extLst>
              <a:ext uri="{FF2B5EF4-FFF2-40B4-BE49-F238E27FC236}">
                <a16:creationId xmlns:a16="http://schemas.microsoft.com/office/drawing/2014/main" id="{AFF93E84-6098-658D-12FD-096B8B9B1BC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3073" y="6242157"/>
            <a:ext cx="203187" cy="203187"/>
          </a:xfrm>
          <a:prstGeom prst="rect">
            <a:avLst/>
          </a:prstGeom>
          <a:noFill/>
          <a:ln>
            <a:noFill/>
          </a:ln>
        </p:spPr>
      </p:pic>
      <p:pic>
        <p:nvPicPr>
          <p:cNvPr id="34" name="Imagen 33">
            <a:extLst>
              <a:ext uri="{FF2B5EF4-FFF2-40B4-BE49-F238E27FC236}">
                <a16:creationId xmlns:a16="http://schemas.microsoft.com/office/drawing/2014/main" id="{E4DC7558-1AD4-5723-4DDC-113552C6736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3414" y="6250041"/>
            <a:ext cx="203187" cy="203187"/>
          </a:xfrm>
          <a:prstGeom prst="rect">
            <a:avLst/>
          </a:prstGeom>
          <a:noFill/>
          <a:ln>
            <a:noFill/>
          </a:ln>
        </p:spPr>
      </p:pic>
      <p:pic>
        <p:nvPicPr>
          <p:cNvPr id="37" name="Imagen 36">
            <a:extLst>
              <a:ext uri="{FF2B5EF4-FFF2-40B4-BE49-F238E27FC236}">
                <a16:creationId xmlns:a16="http://schemas.microsoft.com/office/drawing/2014/main" id="{9384D32F-E098-B4B4-5685-1EFEB760613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878769" y="4575994"/>
            <a:ext cx="190488" cy="190488"/>
          </a:xfrm>
          <a:prstGeom prst="rect">
            <a:avLst/>
          </a:prstGeom>
          <a:noFill/>
          <a:ln>
            <a:noFill/>
          </a:ln>
        </p:spPr>
      </p:pic>
      <p:sp>
        <p:nvSpPr>
          <p:cNvPr id="42" name="Marcador de texto 2">
            <a:extLst>
              <a:ext uri="{FF2B5EF4-FFF2-40B4-BE49-F238E27FC236}">
                <a16:creationId xmlns:a16="http://schemas.microsoft.com/office/drawing/2014/main" id="{BB43D766-5113-7D29-2552-F5A09D980D72}"/>
              </a:ext>
            </a:extLst>
          </p:cNvPr>
          <p:cNvSpPr txBox="1">
            <a:spLocks/>
          </p:cNvSpPr>
          <p:nvPr/>
        </p:nvSpPr>
        <p:spPr>
          <a:xfrm>
            <a:off x="9069256" y="4467780"/>
            <a:ext cx="2613264" cy="752053"/>
          </a:xfrm>
          <a:prstGeom prst="rect">
            <a:avLst/>
          </a:prstGeom>
        </p:spPr>
        <p:txBody>
          <a:bodyPr vert="horz" wrap="square" lIns="0" tIns="0" rIns="0" bIns="0" rtlCol="0" anchor="t">
            <a:noAutofit/>
          </a:bodyPr>
          <a:lstStyle>
            <a:lvl1pPr marL="0" indent="0" algn="l" defTabSz="914400" rtl="0" eaLnBrk="1" latinLnBrk="0" hangingPunct="1">
              <a:lnSpc>
                <a:spcPts val="5600"/>
              </a:lnSpc>
              <a:spcBef>
                <a:spcPts val="1000"/>
              </a:spcBef>
              <a:buFont typeface="Arial" panose="020B0604020202020204" pitchFamily="34" charset="0"/>
              <a:buNone/>
              <a:defRPr sz="5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s-ES" sz="1600" b="1">
                <a:solidFill>
                  <a:srgbClr val="382C2B"/>
                </a:solidFill>
                <a:latin typeface="Bogart" panose="00000500000000000000" pitchFamily="50" charset="0"/>
              </a:rPr>
              <a:t>www.ayudaenaccion.org</a:t>
            </a:r>
          </a:p>
        </p:txBody>
      </p:sp>
      <p:sp>
        <p:nvSpPr>
          <p:cNvPr id="43" name="Marcador de texto 2">
            <a:extLst>
              <a:ext uri="{FF2B5EF4-FFF2-40B4-BE49-F238E27FC236}">
                <a16:creationId xmlns:a16="http://schemas.microsoft.com/office/drawing/2014/main" id="{BEDDC480-A962-6B3D-E6D0-6573138DD288}"/>
              </a:ext>
            </a:extLst>
          </p:cNvPr>
          <p:cNvSpPr txBox="1">
            <a:spLocks/>
          </p:cNvSpPr>
          <p:nvPr/>
        </p:nvSpPr>
        <p:spPr>
          <a:xfrm>
            <a:off x="-598300" y="5822147"/>
            <a:ext cx="2613264" cy="752053"/>
          </a:xfrm>
          <a:prstGeom prst="rect">
            <a:avLst/>
          </a:prstGeom>
        </p:spPr>
        <p:txBody>
          <a:bodyPr vert="horz" wrap="square" lIns="0" tIns="0" rIns="0" bIns="0" rtlCol="0" anchor="t">
            <a:noAutofit/>
          </a:bodyPr>
          <a:lstStyle>
            <a:lvl1pPr marL="0" indent="0" algn="l" defTabSz="914400" rtl="0" eaLnBrk="1" latinLnBrk="0" hangingPunct="1">
              <a:lnSpc>
                <a:spcPts val="5600"/>
              </a:lnSpc>
              <a:spcBef>
                <a:spcPts val="1000"/>
              </a:spcBef>
              <a:buFont typeface="Arial" panose="020B0604020202020204" pitchFamily="34" charset="0"/>
              <a:buNone/>
              <a:defRPr sz="5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s-ES" sz="1600" b="1">
                <a:solidFill>
                  <a:schemeClr val="tx1"/>
                </a:solidFill>
                <a:latin typeface="Bogart" panose="00000500000000000000" pitchFamily="50" charset="0"/>
              </a:rPr>
              <a:t>@ayudaenaccion</a:t>
            </a:r>
          </a:p>
        </p:txBody>
      </p:sp>
      <p:pic>
        <p:nvPicPr>
          <p:cNvPr id="5132" name="Picture 12" descr="Icono Linkedin, redondo, solido en Rounded Solid Social Media set">
            <a:extLst>
              <a:ext uri="{FF2B5EF4-FFF2-40B4-BE49-F238E27FC236}">
                <a16:creationId xmlns:a16="http://schemas.microsoft.com/office/drawing/2014/main" id="{DD0E531E-998F-65E0-E528-DCE2413188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9403" y="6217170"/>
            <a:ext cx="268930" cy="26893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descr="Imagen que contiene exterior, persona, sostener, hombre&#10;&#10;Descripción generada automáticamente">
            <a:extLst>
              <a:ext uri="{FF2B5EF4-FFF2-40B4-BE49-F238E27FC236}">
                <a16:creationId xmlns:a16="http://schemas.microsoft.com/office/drawing/2014/main" id="{E5AD9C25-7404-CAD6-C721-36D541AA2A43}"/>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Lst>
          </a:blip>
          <a:stretch>
            <a:fillRect/>
          </a:stretch>
        </p:blipFill>
        <p:spPr>
          <a:xfrm>
            <a:off x="2032567" y="640376"/>
            <a:ext cx="3802430" cy="5069907"/>
          </a:xfrm>
          <a:prstGeom prst="rect">
            <a:avLst/>
          </a:prstGeom>
        </p:spPr>
      </p:pic>
    </p:spTree>
    <p:extLst>
      <p:ext uri="{BB962C8B-B14F-4D97-AF65-F5344CB8AC3E}">
        <p14:creationId xmlns:p14="http://schemas.microsoft.com/office/powerpoint/2010/main" val="1626798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533400" y="558108"/>
            <a:ext cx="11107738" cy="707886"/>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s-ES" sz="4000" b="0" i="0" u="none" strike="noStrike" kern="1200" cap="none" spc="0" normalizeH="0" baseline="0" noProof="0">
                <a:ln>
                  <a:noFill/>
                </a:ln>
                <a:solidFill>
                  <a:srgbClr val="382F2D"/>
                </a:solidFill>
                <a:effectLst/>
                <a:uLnTx/>
                <a:uFillTx/>
                <a:latin typeface="Bogart"/>
                <a:ea typeface="+mn-ea"/>
                <a:cs typeface="+mn-cs"/>
              </a:rPr>
              <a:t>¿Cómo generamos cambios?</a:t>
            </a:r>
            <a:endParaRPr kumimoji="0" lang="en-US" sz="4000" b="0" i="0" u="none" strike="noStrike" kern="1200" cap="none" spc="0" normalizeH="0" baseline="0" noProof="0">
              <a:ln>
                <a:noFill/>
              </a:ln>
              <a:solidFill>
                <a:srgbClr val="382F2D"/>
              </a:solidFill>
              <a:effectLst/>
              <a:uLnTx/>
              <a:uFillTx/>
              <a:latin typeface="Bogart"/>
              <a:ea typeface="+mn-ea"/>
              <a:cs typeface="+mn-cs"/>
            </a:endParaRPr>
          </a:p>
        </p:txBody>
      </p:sp>
      <p:sp>
        <p:nvSpPr>
          <p:cNvPr id="10" name="CuadroTexto 9"/>
          <p:cNvSpPr txBox="1"/>
          <p:nvPr/>
        </p:nvSpPr>
        <p:spPr>
          <a:xfrm>
            <a:off x="2481944" y="1865317"/>
            <a:ext cx="2788827" cy="1600438"/>
          </a:xfrm>
          <a:prstGeom prst="rect">
            <a:avLst/>
          </a:prstGeom>
          <a:noFill/>
        </p:spPr>
        <p:txBody>
          <a:bodyPr wrap="squar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srgbClr val="382F2D"/>
                </a:solidFill>
                <a:effectLst/>
                <a:uLnTx/>
                <a:uFillTx/>
                <a:latin typeface="Bogart"/>
                <a:ea typeface="+mn-ea"/>
                <a:cs typeface="+mn-cs"/>
              </a:rPr>
              <a:t>Las personas en el centro</a:t>
            </a:r>
          </a:p>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FFFFFF"/>
              </a:solidFill>
              <a:effectLst/>
              <a:uLnTx/>
              <a:uFillTx/>
              <a:latin typeface="Bogart"/>
              <a:ea typeface="+mn-ea"/>
              <a:cs typeface="+mn-cs"/>
            </a:endParaRP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rgbClr val="382F2D"/>
                </a:solidFill>
                <a:effectLst/>
                <a:uLnTx/>
                <a:uFillTx/>
                <a:latin typeface="Bogart"/>
                <a:ea typeface="Calibri" panose="020F0502020204030204" pitchFamily="34" charset="0"/>
                <a:cs typeface="Times New Roman" panose="02020603050405020304" pitchFamily="18" charset="0"/>
              </a:rPr>
              <a:t>Las </a:t>
            </a:r>
            <a:r>
              <a:rPr kumimoji="0" lang="es-ES" sz="1400" b="1" i="0" u="none" strike="noStrike" kern="1200" cap="none" spc="0" normalizeH="0" baseline="0" noProof="0">
                <a:ln>
                  <a:noFill/>
                </a:ln>
                <a:solidFill>
                  <a:srgbClr val="382F2D"/>
                </a:solidFill>
                <a:effectLst/>
                <a:uLnTx/>
                <a:uFillTx/>
                <a:latin typeface="Bogart"/>
                <a:ea typeface="Calibri" panose="020F0502020204030204" pitchFamily="34" charset="0"/>
                <a:cs typeface="Times New Roman" panose="02020603050405020304" pitchFamily="18" charset="0"/>
              </a:rPr>
              <a:t>personas en el centro </a:t>
            </a:r>
            <a:r>
              <a:rPr kumimoji="0" lang="es-ES" sz="1400" b="0" i="0" u="none" strike="noStrike" kern="1200" cap="none" spc="0" normalizeH="0" baseline="0" noProof="0">
                <a:ln>
                  <a:noFill/>
                </a:ln>
                <a:solidFill>
                  <a:srgbClr val="382F2D"/>
                </a:solidFill>
                <a:effectLst/>
                <a:uLnTx/>
                <a:uFillTx/>
                <a:latin typeface="Bogart"/>
                <a:ea typeface="Calibri" panose="020F0502020204030204" pitchFamily="34" charset="0"/>
                <a:cs typeface="Times New Roman" panose="02020603050405020304" pitchFamily="18" charset="0"/>
              </a:rPr>
              <a:t>de nuestras intervenciones promoviendo la participación</a:t>
            </a:r>
            <a:r>
              <a:rPr kumimoji="0" lang="en-US" sz="1400" b="0" i="0" u="none" strike="noStrike" kern="1200" cap="none" spc="0" normalizeH="0" baseline="0" noProof="0">
                <a:ln>
                  <a:noFill/>
                </a:ln>
                <a:solidFill>
                  <a:srgbClr val="382F2D"/>
                </a:solidFill>
                <a:effectLst/>
                <a:uLnTx/>
                <a:uFillTx/>
                <a:latin typeface="Bogart"/>
                <a:ea typeface="Calibri" panose="020F0502020204030204" pitchFamily="34" charset="0"/>
                <a:cs typeface="Times New Roman" panose="02020603050405020304" pitchFamily="18" charset="0"/>
              </a:rPr>
              <a:t>.</a:t>
            </a:r>
          </a:p>
        </p:txBody>
      </p:sp>
      <p:sp>
        <p:nvSpPr>
          <p:cNvPr id="14" name="CuadroTexto 13"/>
          <p:cNvSpPr txBox="1"/>
          <p:nvPr/>
        </p:nvSpPr>
        <p:spPr>
          <a:xfrm>
            <a:off x="8068676" y="1865317"/>
            <a:ext cx="3572462" cy="1877437"/>
          </a:xfrm>
          <a:prstGeom prst="rect">
            <a:avLst/>
          </a:prstGeom>
          <a:noFill/>
        </p:spPr>
        <p:txBody>
          <a:bodyPr wrap="squar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srgbClr val="382F2D"/>
                </a:solidFill>
                <a:effectLst/>
                <a:uLnTx/>
                <a:uFillTx/>
                <a:latin typeface="Bogart"/>
                <a:ea typeface="+mn-ea"/>
                <a:cs typeface="+mn-cs"/>
              </a:rPr>
              <a:t>Orientación al impacto</a:t>
            </a:r>
          </a:p>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382F2D"/>
              </a:solidFill>
              <a:effectLst/>
              <a:uLnTx/>
              <a:uFillTx/>
              <a:latin typeface="Bogart"/>
              <a:ea typeface="+mn-ea"/>
              <a:cs typeface="+mn-cs"/>
            </a:endParaRP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382F2D"/>
                </a:solidFill>
                <a:effectLst/>
                <a:uLnTx/>
                <a:uFillTx/>
                <a:latin typeface="Bogart"/>
                <a:ea typeface="Calibri" panose="020F0502020204030204" pitchFamily="34" charset="0"/>
                <a:cs typeface="Times New Roman" panose="02020603050405020304" pitchFamily="18" charset="0"/>
              </a:rPr>
              <a:t>Presencia directa de largo plazo </a:t>
            </a:r>
            <a:r>
              <a:rPr kumimoji="0" lang="es-ES" sz="1400" b="0" i="0" u="none" strike="noStrike" kern="1200" cap="none" spc="0" normalizeH="0" baseline="0" noProof="0">
                <a:ln>
                  <a:noFill/>
                </a:ln>
                <a:solidFill>
                  <a:srgbClr val="382F2D"/>
                </a:solidFill>
                <a:effectLst/>
                <a:uLnTx/>
                <a:uFillTx/>
                <a:latin typeface="Bogart"/>
                <a:ea typeface="Calibri" panose="020F0502020204030204" pitchFamily="34" charset="0"/>
                <a:cs typeface="Times New Roman" panose="02020603050405020304" pitchFamily="18" charset="0"/>
              </a:rPr>
              <a:t>(12-15 años) para fortalecer las capacidades y generar cambios de manera sostenible. </a:t>
            </a:r>
          </a:p>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382F2D"/>
              </a:solidFill>
              <a:effectLst/>
              <a:uLnTx/>
              <a:uFillTx/>
              <a:latin typeface="Bogart"/>
              <a:ea typeface="+mn-ea"/>
              <a:cs typeface="+mn-cs"/>
            </a:endParaRP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382F2D"/>
                </a:solidFill>
                <a:effectLst/>
                <a:uLnTx/>
                <a:uFillTx/>
                <a:latin typeface="Bogart"/>
                <a:ea typeface="+mn-ea"/>
                <a:cs typeface="+mn-cs"/>
              </a:rPr>
              <a:t>Medición de impacto </a:t>
            </a:r>
            <a:r>
              <a:rPr kumimoji="0" lang="es-ES" sz="1400" b="0" i="0" u="none" strike="noStrike" kern="1200" cap="none" spc="0" normalizeH="0" baseline="0" noProof="0">
                <a:ln>
                  <a:noFill/>
                </a:ln>
                <a:solidFill>
                  <a:srgbClr val="382F2D"/>
                </a:solidFill>
                <a:effectLst/>
                <a:uLnTx/>
                <a:uFillTx/>
                <a:latin typeface="Bogart"/>
                <a:ea typeface="+mn-ea"/>
                <a:cs typeface="+mn-cs"/>
              </a:rPr>
              <a:t>y gestión orientada a resultados garantizando la transparencia</a:t>
            </a:r>
            <a:r>
              <a:rPr kumimoji="0" lang="en-US" sz="1400" b="0" i="0" u="none" strike="noStrike" kern="1200" cap="none" spc="0" normalizeH="0" baseline="0" noProof="0">
                <a:ln>
                  <a:noFill/>
                </a:ln>
                <a:solidFill>
                  <a:srgbClr val="382F2D"/>
                </a:solidFill>
                <a:effectLst/>
                <a:uLnTx/>
                <a:uFillTx/>
                <a:latin typeface="Bogart"/>
                <a:ea typeface="Calibri" panose="020F0502020204030204" pitchFamily="34" charset="0"/>
                <a:cs typeface="Times New Roman" panose="02020603050405020304" pitchFamily="18" charset="0"/>
              </a:rPr>
              <a:t>. </a:t>
            </a:r>
          </a:p>
        </p:txBody>
      </p:sp>
      <p:sp>
        <p:nvSpPr>
          <p:cNvPr id="18" name="CuadroTexto 17"/>
          <p:cNvSpPr txBox="1"/>
          <p:nvPr/>
        </p:nvSpPr>
        <p:spPr>
          <a:xfrm>
            <a:off x="2481944" y="4450338"/>
            <a:ext cx="3344182" cy="1231106"/>
          </a:xfrm>
          <a:prstGeom prst="rect">
            <a:avLst/>
          </a:prstGeom>
          <a:noFill/>
        </p:spPr>
        <p:txBody>
          <a:bodyPr wrap="squar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srgbClr val="382F2D"/>
                </a:solidFill>
                <a:effectLst/>
                <a:uLnTx/>
                <a:uFillTx/>
                <a:latin typeface="Bogart"/>
                <a:ea typeface="+mn-ea"/>
                <a:cs typeface="+mn-cs"/>
              </a:rPr>
              <a:t>Innovación</a:t>
            </a:r>
          </a:p>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382F2D"/>
              </a:solidFill>
              <a:effectLst/>
              <a:uLnTx/>
              <a:uFillTx/>
              <a:latin typeface="Bogart"/>
              <a:ea typeface="+mn-ea"/>
              <a:cs typeface="+mn-cs"/>
            </a:endParaRP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rgbClr val="382F2D"/>
                </a:solidFill>
                <a:effectLst/>
                <a:uLnTx/>
                <a:uFillTx/>
                <a:latin typeface="Bogart"/>
                <a:ea typeface="Calibri" panose="020F0502020204030204" pitchFamily="34" charset="0"/>
                <a:cs typeface="Times New Roman" panose="02020603050405020304" pitchFamily="18" charset="0"/>
              </a:rPr>
              <a:t>Implementación de </a:t>
            </a:r>
            <a:r>
              <a:rPr kumimoji="0" lang="es-ES" sz="1400" b="1" i="0" u="none" strike="noStrike" kern="1200" cap="none" spc="0" normalizeH="0" baseline="0" noProof="0">
                <a:ln>
                  <a:noFill/>
                </a:ln>
                <a:solidFill>
                  <a:srgbClr val="382F2D"/>
                </a:solidFill>
                <a:effectLst/>
                <a:uLnTx/>
                <a:uFillTx/>
                <a:latin typeface="Bogart"/>
                <a:ea typeface="Calibri" panose="020F0502020204030204" pitchFamily="34" charset="0"/>
                <a:cs typeface="Times New Roman" panose="02020603050405020304" pitchFamily="18" charset="0"/>
              </a:rPr>
              <a:t>nuevas formas de trabajo e innovadoras </a:t>
            </a:r>
            <a:r>
              <a:rPr kumimoji="0" lang="es-ES" sz="1400" b="0" i="0" u="none" strike="noStrike" kern="1200" cap="none" spc="0" normalizeH="0" baseline="0" noProof="0">
                <a:ln>
                  <a:noFill/>
                </a:ln>
                <a:solidFill>
                  <a:srgbClr val="382F2D"/>
                </a:solidFill>
                <a:effectLst/>
                <a:uLnTx/>
                <a:uFillTx/>
                <a:latin typeface="Bogart"/>
                <a:ea typeface="Calibri" panose="020F0502020204030204" pitchFamily="34" charset="0"/>
                <a:cs typeface="Times New Roman" panose="02020603050405020304" pitchFamily="18" charset="0"/>
              </a:rPr>
              <a:t>en cada intervención</a:t>
            </a:r>
            <a:r>
              <a:rPr kumimoji="0" lang="en-US" sz="1400" b="0" i="0" u="none" strike="noStrike" kern="1200" cap="none" spc="0" normalizeH="0" baseline="0" noProof="0">
                <a:ln>
                  <a:noFill/>
                </a:ln>
                <a:solidFill>
                  <a:srgbClr val="382F2D"/>
                </a:solidFill>
                <a:effectLst/>
                <a:uLnTx/>
                <a:uFillTx/>
                <a:latin typeface="Bogart"/>
                <a:ea typeface="Calibri" panose="020F0502020204030204" pitchFamily="34" charset="0"/>
                <a:cs typeface="Times New Roman" panose="02020603050405020304" pitchFamily="18" charset="0"/>
              </a:rPr>
              <a:t>.</a:t>
            </a:r>
          </a:p>
        </p:txBody>
      </p:sp>
      <p:sp>
        <p:nvSpPr>
          <p:cNvPr id="22" name="CuadroTexto 21"/>
          <p:cNvSpPr txBox="1"/>
          <p:nvPr/>
        </p:nvSpPr>
        <p:spPr>
          <a:xfrm>
            <a:off x="8068676" y="4450338"/>
            <a:ext cx="3572462" cy="1877437"/>
          </a:xfrm>
          <a:prstGeom prst="rect">
            <a:avLst/>
          </a:prstGeom>
          <a:noFill/>
        </p:spPr>
        <p:txBody>
          <a:bodyPr wrap="squar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srgbClr val="382F2D"/>
                </a:solidFill>
                <a:effectLst/>
                <a:uLnTx/>
                <a:uFillTx/>
                <a:latin typeface="Bogart"/>
                <a:ea typeface="+mn-ea"/>
                <a:cs typeface="+mn-cs"/>
              </a:rPr>
              <a:t>Alianzas</a:t>
            </a:r>
          </a:p>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382F2D"/>
              </a:solidFill>
              <a:effectLst/>
              <a:uLnTx/>
              <a:uFillTx/>
              <a:latin typeface="Bogart"/>
              <a:ea typeface="+mn-ea"/>
              <a:cs typeface="+mn-cs"/>
            </a:endParaRP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rgbClr val="382F2D"/>
                </a:solidFill>
                <a:effectLst/>
                <a:uLnTx/>
                <a:uFillTx/>
                <a:latin typeface="Bogart"/>
                <a:ea typeface="Calibri" panose="020F0502020204030204" pitchFamily="34" charset="0"/>
                <a:cs typeface="Times New Roman" panose="02020603050405020304" pitchFamily="18" charset="0"/>
              </a:rPr>
              <a:t>Implementación a través de </a:t>
            </a:r>
            <a:r>
              <a:rPr kumimoji="0" lang="es-ES" sz="1400" b="1" i="0" u="none" strike="noStrike" kern="1200" cap="none" spc="0" normalizeH="0" baseline="0" noProof="0">
                <a:ln>
                  <a:noFill/>
                </a:ln>
                <a:solidFill>
                  <a:srgbClr val="382F2D"/>
                </a:solidFill>
                <a:effectLst/>
                <a:uLnTx/>
                <a:uFillTx/>
                <a:latin typeface="Bogart"/>
                <a:ea typeface="Calibri" panose="020F0502020204030204" pitchFamily="34" charset="0"/>
                <a:cs typeface="Times New Roman" panose="02020603050405020304" pitchFamily="18" charset="0"/>
              </a:rPr>
              <a:t>socios estratégicos e implementación directa</a:t>
            </a:r>
            <a:r>
              <a:rPr kumimoji="0" lang="es-ES" sz="1400" b="0" i="0" u="none" strike="noStrike" kern="1200" cap="none" spc="0" normalizeH="0" baseline="0" noProof="0">
                <a:ln>
                  <a:noFill/>
                </a:ln>
                <a:solidFill>
                  <a:srgbClr val="382F2D"/>
                </a:solidFill>
                <a:effectLst/>
                <a:uLnTx/>
                <a:uFillTx/>
                <a:latin typeface="Bogart"/>
                <a:ea typeface="Calibri" panose="020F0502020204030204" pitchFamily="34" charset="0"/>
                <a:cs typeface="Times New Roman" panose="02020603050405020304" pitchFamily="18" charset="0"/>
              </a:rPr>
              <a:t>.</a:t>
            </a:r>
            <a:br>
              <a:rPr kumimoji="0" lang="es-ES" sz="1400" b="0" i="0" u="none" strike="noStrike" kern="1200" cap="none" spc="0" normalizeH="0" baseline="0" noProof="0">
                <a:ln>
                  <a:noFill/>
                </a:ln>
                <a:solidFill>
                  <a:srgbClr val="382F2D"/>
                </a:solidFill>
                <a:effectLst/>
                <a:uLnTx/>
                <a:uFillTx/>
                <a:latin typeface="Bogart"/>
                <a:ea typeface="Calibri" panose="020F0502020204030204" pitchFamily="34" charset="0"/>
                <a:cs typeface="Times New Roman" panose="02020603050405020304" pitchFamily="18" charset="0"/>
              </a:rPr>
            </a:br>
            <a:endParaRPr kumimoji="0" lang="es-ES" sz="1400" b="0" i="0" u="none" strike="noStrike" kern="1200" cap="none" spc="0" normalizeH="0" baseline="0" noProof="0">
              <a:ln>
                <a:noFill/>
              </a:ln>
              <a:solidFill>
                <a:srgbClr val="382F2D"/>
              </a:solidFill>
              <a:effectLst/>
              <a:uLnTx/>
              <a:uFillTx/>
              <a:latin typeface="Bogart"/>
              <a:ea typeface="Calibri" panose="020F0502020204030204" pitchFamily="34" charset="0"/>
              <a:cs typeface="Times New Roman" panose="02020603050405020304" pitchFamily="18" charset="0"/>
            </a:endParaRP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rgbClr val="382F2D"/>
                </a:solidFill>
                <a:effectLst/>
                <a:uLnTx/>
                <a:uFillTx/>
                <a:latin typeface="Bogart"/>
                <a:ea typeface="Calibri" panose="020F0502020204030204" pitchFamily="34" charset="0"/>
                <a:cs typeface="Times New Roman" panose="02020603050405020304" pitchFamily="18" charset="0"/>
              </a:rPr>
              <a:t>Promoción de la </a:t>
            </a:r>
            <a:r>
              <a:rPr kumimoji="0" lang="es-ES" sz="1400" b="1" i="0" u="none" strike="noStrike" kern="1200" cap="none" spc="0" normalizeH="0" baseline="0" noProof="0">
                <a:ln>
                  <a:noFill/>
                </a:ln>
                <a:solidFill>
                  <a:srgbClr val="382F2D"/>
                </a:solidFill>
                <a:effectLst/>
                <a:uLnTx/>
                <a:uFillTx/>
                <a:latin typeface="Bogart"/>
                <a:ea typeface="Calibri" panose="020F0502020204030204" pitchFamily="34" charset="0"/>
                <a:cs typeface="Times New Roman" panose="02020603050405020304" pitchFamily="18" charset="0"/>
              </a:rPr>
              <a:t>gobernanza territorial, alianzas</a:t>
            </a:r>
            <a:r>
              <a:rPr kumimoji="0" lang="es-ES" sz="1400" b="0" i="0" u="none" strike="noStrike" kern="1200" cap="none" spc="0" normalizeH="0" baseline="0" noProof="0">
                <a:ln>
                  <a:noFill/>
                </a:ln>
                <a:solidFill>
                  <a:srgbClr val="382F2D"/>
                </a:solidFill>
                <a:effectLst/>
                <a:uLnTx/>
                <a:uFillTx/>
                <a:latin typeface="Bogart"/>
                <a:ea typeface="Calibri" panose="020F0502020204030204" pitchFamily="34" charset="0"/>
                <a:cs typeface="Times New Roman" panose="02020603050405020304" pitchFamily="18" charset="0"/>
              </a:rPr>
              <a:t> y facilitación de plataformas locales público-privadas</a:t>
            </a:r>
            <a:r>
              <a:rPr kumimoji="0" lang="en-US" sz="1400" b="0" i="0" u="none" strike="noStrike" kern="1200" cap="none" spc="0" normalizeH="0" baseline="0" noProof="0">
                <a:ln>
                  <a:noFill/>
                </a:ln>
                <a:solidFill>
                  <a:srgbClr val="382F2D"/>
                </a:solidFill>
                <a:effectLst/>
                <a:uLnTx/>
                <a:uFillTx/>
                <a:latin typeface="Bogart"/>
                <a:ea typeface="Calibri" panose="020F0502020204030204" pitchFamily="34" charset="0"/>
                <a:cs typeface="Times New Roman" panose="02020603050405020304" pitchFamily="18" charset="0"/>
              </a:rPr>
              <a:t>. </a:t>
            </a:r>
          </a:p>
        </p:txBody>
      </p:sp>
      <p:pic>
        <p:nvPicPr>
          <p:cNvPr id="25" name="Imagen 2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0141" y="1865317"/>
            <a:ext cx="1703567" cy="1703567"/>
          </a:xfrm>
          <a:prstGeom prst="rect">
            <a:avLst/>
          </a:prstGeom>
        </p:spPr>
      </p:pic>
      <p:pic>
        <p:nvPicPr>
          <p:cNvPr id="26" name="Imagen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1" y="1865317"/>
            <a:ext cx="1702800" cy="1702800"/>
          </a:xfrm>
          <a:prstGeom prst="rect">
            <a:avLst/>
          </a:prstGeom>
        </p:spPr>
      </p:pic>
      <p:pic>
        <p:nvPicPr>
          <p:cNvPr id="27" name="Imagen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400" y="4450338"/>
            <a:ext cx="1702800" cy="1702800"/>
          </a:xfrm>
          <a:prstGeom prst="rect">
            <a:avLst/>
          </a:prstGeom>
        </p:spPr>
      </p:pic>
      <p:pic>
        <p:nvPicPr>
          <p:cNvPr id="28" name="Imagen 2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6001" y="4450338"/>
            <a:ext cx="1702800" cy="1702800"/>
          </a:xfrm>
          <a:prstGeom prst="rect">
            <a:avLst/>
          </a:prstGeom>
        </p:spPr>
      </p:pic>
      <p:pic>
        <p:nvPicPr>
          <p:cNvPr id="2" name="Imagen 1" descr="Imagen en blanco y negro&#10;&#10;Descripción generada automáticamente con confianza baja">
            <a:extLst>
              <a:ext uri="{FF2B5EF4-FFF2-40B4-BE49-F238E27FC236}">
                <a16:creationId xmlns:a16="http://schemas.microsoft.com/office/drawing/2014/main" id="{5338F2EE-AE81-883D-7CF1-EBC1FFB2B6F9}"/>
              </a:ext>
            </a:extLst>
          </p:cNvPr>
          <p:cNvPicPr>
            <a:picLocks noChangeAspect="1"/>
          </p:cNvPicPr>
          <p:nvPr/>
        </p:nvPicPr>
        <p:blipFill>
          <a:blip r:embed="rId6"/>
          <a:stretch>
            <a:fillRect/>
          </a:stretch>
        </p:blipFill>
        <p:spPr>
          <a:xfrm>
            <a:off x="4581331" y="5980643"/>
            <a:ext cx="860403" cy="877357"/>
          </a:xfrm>
          <a:prstGeom prst="rect">
            <a:avLst/>
          </a:prstGeom>
        </p:spPr>
      </p:pic>
      <p:pic>
        <p:nvPicPr>
          <p:cNvPr id="4" name="Imagen 3" descr="Imagen en blanco y negro&#10;&#10;Descripción generada automáticamente con confianza media">
            <a:extLst>
              <a:ext uri="{FF2B5EF4-FFF2-40B4-BE49-F238E27FC236}">
                <a16:creationId xmlns:a16="http://schemas.microsoft.com/office/drawing/2014/main" id="{F7DC6631-1A24-4751-50B2-52780FDFBD3D}"/>
              </a:ext>
            </a:extLst>
          </p:cNvPr>
          <p:cNvPicPr>
            <a:picLocks noChangeAspect="1"/>
          </p:cNvPicPr>
          <p:nvPr/>
        </p:nvPicPr>
        <p:blipFill>
          <a:blip r:embed="rId7"/>
          <a:stretch>
            <a:fillRect/>
          </a:stretch>
        </p:blipFill>
        <p:spPr>
          <a:xfrm>
            <a:off x="-37600" y="149237"/>
            <a:ext cx="1422400" cy="1111250"/>
          </a:xfrm>
          <a:prstGeom prst="rect">
            <a:avLst/>
          </a:prstGeom>
        </p:spPr>
      </p:pic>
      <p:pic>
        <p:nvPicPr>
          <p:cNvPr id="5" name="Imagen 4" descr="Sol brillando en el cielo&#10;&#10;Descripción generada automáticamente con confianza media">
            <a:extLst>
              <a:ext uri="{FF2B5EF4-FFF2-40B4-BE49-F238E27FC236}">
                <a16:creationId xmlns:a16="http://schemas.microsoft.com/office/drawing/2014/main" id="{80091006-F918-455E-36FF-CCBFBF1F0F9B}"/>
              </a:ext>
            </a:extLst>
          </p:cNvPr>
          <p:cNvPicPr>
            <a:picLocks noChangeAspect="1"/>
          </p:cNvPicPr>
          <p:nvPr/>
        </p:nvPicPr>
        <p:blipFill>
          <a:blip r:embed="rId8"/>
          <a:stretch>
            <a:fillRect/>
          </a:stretch>
        </p:blipFill>
        <p:spPr>
          <a:xfrm rot="2017743">
            <a:off x="10276345" y="19969"/>
            <a:ext cx="1131433" cy="1671955"/>
          </a:xfrm>
          <a:prstGeom prst="rect">
            <a:avLst/>
          </a:prstGeom>
        </p:spPr>
      </p:pic>
    </p:spTree>
    <p:extLst>
      <p:ext uri="{BB962C8B-B14F-4D97-AF65-F5344CB8AC3E}">
        <p14:creationId xmlns:p14="http://schemas.microsoft.com/office/powerpoint/2010/main" val="2385308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533400" y="558108"/>
            <a:ext cx="11107738" cy="707886"/>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s-ES" sz="4000" b="0" i="0" u="none" strike="noStrike" kern="1200" cap="none" spc="0" normalizeH="0" baseline="0" noProof="0">
                <a:ln>
                  <a:noFill/>
                </a:ln>
                <a:solidFill>
                  <a:srgbClr val="382F2D"/>
                </a:solidFill>
                <a:effectLst/>
                <a:uLnTx/>
                <a:uFillTx/>
                <a:latin typeface="Bogart"/>
                <a:ea typeface="+mn-ea"/>
                <a:cs typeface="+mn-cs"/>
              </a:rPr>
              <a:t>Marco estratégico 2030</a:t>
            </a:r>
          </a:p>
        </p:txBody>
      </p:sp>
      <p:grpSp>
        <p:nvGrpSpPr>
          <p:cNvPr id="12" name="Grupo 11"/>
          <p:cNvGrpSpPr/>
          <p:nvPr/>
        </p:nvGrpSpPr>
        <p:grpSpPr>
          <a:xfrm>
            <a:off x="10563218" y="1076230"/>
            <a:ext cx="454852" cy="5622116"/>
            <a:chOff x="10757804" y="-771595"/>
            <a:chExt cx="454852" cy="5622116"/>
          </a:xfrm>
        </p:grpSpPr>
        <p:cxnSp>
          <p:nvCxnSpPr>
            <p:cNvPr id="35" name="Conector recto 34"/>
            <p:cNvCxnSpPr/>
            <p:nvPr/>
          </p:nvCxnSpPr>
          <p:spPr>
            <a:xfrm flipH="1">
              <a:off x="10988749" y="-771595"/>
              <a:ext cx="624" cy="5620042"/>
            </a:xfrm>
            <a:prstGeom prst="line">
              <a:avLst/>
            </a:prstGeom>
            <a:ln w="25400">
              <a:solidFill>
                <a:srgbClr val="FC7C55"/>
              </a:solidFill>
              <a:prstDash val="sysDot"/>
            </a:ln>
          </p:spPr>
          <p:style>
            <a:lnRef idx="1">
              <a:schemeClr val="accent1"/>
            </a:lnRef>
            <a:fillRef idx="0">
              <a:schemeClr val="accent1"/>
            </a:fillRef>
            <a:effectRef idx="0">
              <a:schemeClr val="accent1"/>
            </a:effectRef>
            <a:fontRef idx="minor">
              <a:schemeClr val="tx1"/>
            </a:fontRef>
          </p:style>
        </p:cxnSp>
        <p:grpSp>
          <p:nvGrpSpPr>
            <p:cNvPr id="36" name="Grupo 35"/>
            <p:cNvGrpSpPr/>
            <p:nvPr/>
          </p:nvGrpSpPr>
          <p:grpSpPr>
            <a:xfrm>
              <a:off x="10757804" y="4574076"/>
              <a:ext cx="454852" cy="276445"/>
              <a:chOff x="10757804" y="4407194"/>
              <a:chExt cx="454852" cy="443327"/>
            </a:xfrm>
          </p:grpSpPr>
          <p:cxnSp>
            <p:nvCxnSpPr>
              <p:cNvPr id="37" name="Conector recto 36"/>
              <p:cNvCxnSpPr/>
              <p:nvPr/>
            </p:nvCxnSpPr>
            <p:spPr>
              <a:xfrm flipH="1">
                <a:off x="10989373" y="4407194"/>
                <a:ext cx="223283" cy="441251"/>
              </a:xfrm>
              <a:prstGeom prst="line">
                <a:avLst/>
              </a:prstGeom>
              <a:ln w="25400">
                <a:solidFill>
                  <a:srgbClr val="FC7C55"/>
                </a:solidFill>
                <a:prstDash val="sysDot"/>
              </a:ln>
            </p:spPr>
            <p:style>
              <a:lnRef idx="1">
                <a:schemeClr val="accent1"/>
              </a:lnRef>
              <a:fillRef idx="0">
                <a:schemeClr val="accent1"/>
              </a:fillRef>
              <a:effectRef idx="0">
                <a:schemeClr val="accent1"/>
              </a:effectRef>
              <a:fontRef idx="minor">
                <a:schemeClr val="tx1"/>
              </a:fontRef>
            </p:style>
          </p:cxnSp>
          <p:cxnSp>
            <p:nvCxnSpPr>
              <p:cNvPr id="38" name="Conector recto 37"/>
              <p:cNvCxnSpPr/>
              <p:nvPr/>
            </p:nvCxnSpPr>
            <p:spPr>
              <a:xfrm>
                <a:off x="10757804" y="4409270"/>
                <a:ext cx="223283" cy="441251"/>
              </a:xfrm>
              <a:prstGeom prst="line">
                <a:avLst/>
              </a:prstGeom>
              <a:ln w="25400">
                <a:solidFill>
                  <a:srgbClr val="FC7C55"/>
                </a:solidFill>
                <a:prstDash val="sysDot"/>
              </a:ln>
            </p:spPr>
            <p:style>
              <a:lnRef idx="1">
                <a:schemeClr val="accent1"/>
              </a:lnRef>
              <a:fillRef idx="0">
                <a:schemeClr val="accent1"/>
              </a:fillRef>
              <a:effectRef idx="0">
                <a:schemeClr val="accent1"/>
              </a:effectRef>
              <a:fontRef idx="minor">
                <a:schemeClr val="tx1"/>
              </a:fontRef>
            </p:style>
          </p:cxnSp>
        </p:grpSp>
      </p:grpSp>
      <p:sp>
        <p:nvSpPr>
          <p:cNvPr id="33" name="CuadroTexto 32"/>
          <p:cNvSpPr txBox="1"/>
          <p:nvPr/>
        </p:nvSpPr>
        <p:spPr>
          <a:xfrm>
            <a:off x="9940157" y="2458449"/>
            <a:ext cx="1700981" cy="794403"/>
          </a:xfrm>
          <a:prstGeom prst="rect">
            <a:avLst/>
          </a:prstGeom>
          <a:solidFill>
            <a:srgbClr val="FFC658"/>
          </a:solidFill>
        </p:spPr>
        <p:txBody>
          <a:bodyPr wrap="square" lIns="180000" tIns="180000" rIns="180000" bIns="180000" rtlCol="0">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rgbClr val="382C2B"/>
                </a:solidFill>
                <a:effectLst/>
                <a:uLnTx/>
                <a:uFillTx/>
                <a:latin typeface="Bogart"/>
                <a:ea typeface="+mn-ea"/>
                <a:cs typeface="+mn-cs"/>
              </a:rPr>
              <a:t>Movilidad humana</a:t>
            </a:r>
          </a:p>
        </p:txBody>
      </p:sp>
      <p:sp>
        <p:nvSpPr>
          <p:cNvPr id="31" name="CuadroTexto 30"/>
          <p:cNvSpPr txBox="1"/>
          <p:nvPr/>
        </p:nvSpPr>
        <p:spPr>
          <a:xfrm>
            <a:off x="9940154" y="1432560"/>
            <a:ext cx="1700981" cy="794403"/>
          </a:xfrm>
          <a:prstGeom prst="rect">
            <a:avLst/>
          </a:prstGeom>
          <a:solidFill>
            <a:srgbClr val="FFC658"/>
          </a:solidFill>
        </p:spPr>
        <p:txBody>
          <a:bodyPr wrap="square" lIns="180000" tIns="180000" rIns="180000" bIns="180000" rtlCol="0">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rgbClr val="382C2B"/>
                </a:solidFill>
                <a:effectLst/>
                <a:uLnTx/>
                <a:uFillTx/>
                <a:latin typeface="Bogart"/>
                <a:ea typeface="+mn-ea"/>
                <a:cs typeface="+mn-cs"/>
              </a:rPr>
              <a:t>Resiliencia comunitaria</a:t>
            </a:r>
          </a:p>
        </p:txBody>
      </p:sp>
      <p:sp>
        <p:nvSpPr>
          <p:cNvPr id="29" name="CuadroTexto 28"/>
          <p:cNvSpPr txBox="1"/>
          <p:nvPr/>
        </p:nvSpPr>
        <p:spPr>
          <a:xfrm>
            <a:off x="9940156" y="3484338"/>
            <a:ext cx="1700981" cy="1009846"/>
          </a:xfrm>
          <a:prstGeom prst="rect">
            <a:avLst/>
          </a:prstGeom>
          <a:solidFill>
            <a:srgbClr val="FFC658"/>
          </a:solidFill>
        </p:spPr>
        <p:txBody>
          <a:bodyPr wrap="square" lIns="180000" tIns="180000" rIns="180000" bIns="180000" rtlCol="0">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rgbClr val="382C2B"/>
                </a:solidFill>
                <a:effectLst/>
                <a:uLnTx/>
                <a:uFillTx/>
                <a:latin typeface="Bogart"/>
                <a:ea typeface="+mn-ea"/>
                <a:cs typeface="+mn-cs"/>
              </a:rPr>
              <a:t>Nexo humanitario-desarrollo-paz</a:t>
            </a:r>
          </a:p>
        </p:txBody>
      </p:sp>
      <p:sp>
        <p:nvSpPr>
          <p:cNvPr id="23" name="CuadroTexto 22"/>
          <p:cNvSpPr txBox="1"/>
          <p:nvPr/>
        </p:nvSpPr>
        <p:spPr>
          <a:xfrm>
            <a:off x="9940155" y="4725670"/>
            <a:ext cx="1700981" cy="578959"/>
          </a:xfrm>
          <a:prstGeom prst="rect">
            <a:avLst/>
          </a:prstGeom>
          <a:solidFill>
            <a:srgbClr val="FFC658"/>
          </a:solidFill>
        </p:spPr>
        <p:txBody>
          <a:bodyPr wrap="square" lIns="180000" tIns="180000" rIns="180000" bIns="180000" rtlCol="0">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rgbClr val="382C2B"/>
                </a:solidFill>
                <a:effectLst/>
                <a:uLnTx/>
                <a:uFillTx/>
                <a:latin typeface="Bogart"/>
                <a:ea typeface="+mn-ea"/>
                <a:cs typeface="+mn-cs"/>
              </a:rPr>
              <a:t>Juventud rural</a:t>
            </a:r>
          </a:p>
        </p:txBody>
      </p:sp>
      <p:sp>
        <p:nvSpPr>
          <p:cNvPr id="20" name="CuadroTexto 19"/>
          <p:cNvSpPr txBox="1"/>
          <p:nvPr/>
        </p:nvSpPr>
        <p:spPr>
          <a:xfrm>
            <a:off x="9940154" y="5536115"/>
            <a:ext cx="1700981" cy="794403"/>
          </a:xfrm>
          <a:prstGeom prst="rect">
            <a:avLst/>
          </a:prstGeom>
          <a:solidFill>
            <a:srgbClr val="FFC658"/>
          </a:solidFill>
        </p:spPr>
        <p:txBody>
          <a:bodyPr wrap="square" lIns="180000" tIns="180000" rIns="180000" bIns="180000" rtlCol="0">
            <a:sp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rgbClr val="382C2B"/>
                </a:solidFill>
                <a:effectLst/>
                <a:uLnTx/>
                <a:uFillTx/>
                <a:latin typeface="Bogart"/>
                <a:ea typeface="+mn-ea"/>
                <a:cs typeface="+mn-cs"/>
              </a:rPr>
              <a:t>Prevención de violencia</a:t>
            </a:r>
          </a:p>
        </p:txBody>
      </p:sp>
      <p:grpSp>
        <p:nvGrpSpPr>
          <p:cNvPr id="4" name="Grupo 3"/>
          <p:cNvGrpSpPr/>
          <p:nvPr/>
        </p:nvGrpSpPr>
        <p:grpSpPr>
          <a:xfrm>
            <a:off x="533400" y="1432560"/>
            <a:ext cx="4419172" cy="1158240"/>
            <a:chOff x="533400" y="1432560"/>
            <a:chExt cx="4411510" cy="1158240"/>
          </a:xfrm>
        </p:grpSpPr>
        <p:sp>
          <p:nvSpPr>
            <p:cNvPr id="40" name="CuadroTexto 39"/>
            <p:cNvSpPr txBox="1"/>
            <p:nvPr/>
          </p:nvSpPr>
          <p:spPr>
            <a:xfrm>
              <a:off x="533400" y="1432560"/>
              <a:ext cx="850491" cy="1158240"/>
            </a:xfrm>
            <a:prstGeom prst="rect">
              <a:avLst/>
            </a:prstGeom>
            <a:solidFill>
              <a:srgbClr val="FFC658"/>
            </a:solidFill>
          </p:spPr>
          <p:txBody>
            <a:bodyPr wrap="square" lIns="0" tIns="0" rIns="0" bIns="0" rtlCol="0" anchor="ctr">
              <a:noAutofit/>
            </a:bodyPr>
            <a:lstStyle/>
            <a:p>
              <a:pPr marL="0" marR="0" lvl="0" indent="0" algn="ctr" defTabSz="228600" rtl="0" eaLnBrk="1" fontAlgn="auto" latinLnBrk="0" hangingPunct="1">
                <a:lnSpc>
                  <a:spcPct val="150000"/>
                </a:lnSpc>
                <a:spcBef>
                  <a:spcPts val="0"/>
                </a:spcBef>
                <a:spcAft>
                  <a:spcPts val="0"/>
                </a:spcAft>
                <a:buClrTx/>
                <a:buSzTx/>
                <a:buFontTx/>
                <a:buNone/>
                <a:tabLst/>
                <a:defRPr/>
              </a:pPr>
              <a:r>
                <a:rPr kumimoji="0" lang="es-ES" sz="6000" b="0" i="0" u="none" strike="noStrike" kern="1200" cap="none" spc="0" normalizeH="0" baseline="0" noProof="0">
                  <a:ln>
                    <a:noFill/>
                  </a:ln>
                  <a:solidFill>
                    <a:srgbClr val="382C2B"/>
                  </a:solidFill>
                  <a:effectLst/>
                  <a:uLnTx/>
                  <a:uFillTx/>
                  <a:latin typeface="Bogart"/>
                  <a:ea typeface="+mn-ea"/>
                  <a:cs typeface="+mn-cs"/>
                </a:rPr>
                <a:t>G</a:t>
              </a:r>
            </a:p>
          </p:txBody>
        </p:sp>
        <p:sp>
          <p:nvSpPr>
            <p:cNvPr id="41" name="CuadroTexto 40"/>
            <p:cNvSpPr txBox="1"/>
            <p:nvPr/>
          </p:nvSpPr>
          <p:spPr>
            <a:xfrm>
              <a:off x="1383891" y="1432560"/>
              <a:ext cx="3561019" cy="1158240"/>
            </a:xfrm>
            <a:prstGeom prst="rect">
              <a:avLst/>
            </a:prstGeom>
            <a:solidFill>
              <a:srgbClr val="FFC658"/>
            </a:solidFill>
          </p:spPr>
          <p:txBody>
            <a:bodyPr wrap="square" lIns="180000" tIns="72000" rIns="0" bIns="0" rtlCol="0" anchor="ctr">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srgbClr val="382C2B"/>
                  </a:solidFill>
                  <a:effectLst/>
                  <a:uLnTx/>
                  <a:uFillTx/>
                  <a:latin typeface="Bogart"/>
                  <a:ea typeface="+mn-ea"/>
                  <a:cs typeface="+mn-cs"/>
                </a:rPr>
                <a:t>generamos</a:t>
              </a: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srgbClr val="382C2B"/>
                  </a:solidFill>
                  <a:effectLst/>
                  <a:uLnTx/>
                  <a:uFillTx/>
                  <a:latin typeface="Bogart"/>
                  <a:ea typeface="+mn-ea"/>
                  <a:cs typeface="+mn-cs"/>
                </a:rPr>
                <a:t>oportunidades</a:t>
              </a:r>
            </a:p>
          </p:txBody>
        </p:sp>
      </p:grpSp>
      <p:grpSp>
        <p:nvGrpSpPr>
          <p:cNvPr id="3" name="Grupo 2"/>
          <p:cNvGrpSpPr/>
          <p:nvPr/>
        </p:nvGrpSpPr>
        <p:grpSpPr>
          <a:xfrm>
            <a:off x="540785" y="2678813"/>
            <a:ext cx="4411787" cy="1158240"/>
            <a:chOff x="540785" y="2654239"/>
            <a:chExt cx="4404125" cy="1158240"/>
          </a:xfrm>
        </p:grpSpPr>
        <p:sp>
          <p:nvSpPr>
            <p:cNvPr id="42" name="CuadroTexto 41"/>
            <p:cNvSpPr txBox="1"/>
            <p:nvPr/>
          </p:nvSpPr>
          <p:spPr>
            <a:xfrm>
              <a:off x="540785" y="2654239"/>
              <a:ext cx="850491" cy="1158240"/>
            </a:xfrm>
            <a:prstGeom prst="rect">
              <a:avLst/>
            </a:prstGeom>
            <a:solidFill>
              <a:srgbClr val="FFC658"/>
            </a:solidFill>
          </p:spPr>
          <p:txBody>
            <a:bodyPr wrap="square" lIns="0" tIns="0" rIns="0" bIns="0" rtlCol="0" anchor="ctr">
              <a:noAutofit/>
            </a:bodyPr>
            <a:lstStyle/>
            <a:p>
              <a:pPr marL="0" marR="0" lvl="0" indent="0" algn="ctr" defTabSz="228600" rtl="0" eaLnBrk="1" fontAlgn="auto" latinLnBrk="0" hangingPunct="1">
                <a:lnSpc>
                  <a:spcPct val="150000"/>
                </a:lnSpc>
                <a:spcBef>
                  <a:spcPts val="0"/>
                </a:spcBef>
                <a:spcAft>
                  <a:spcPts val="0"/>
                </a:spcAft>
                <a:buClrTx/>
                <a:buSzTx/>
                <a:buFontTx/>
                <a:buNone/>
                <a:tabLst/>
                <a:defRPr/>
              </a:pPr>
              <a:r>
                <a:rPr kumimoji="0" lang="es-ES" sz="6000" b="0" i="0" u="none" strike="noStrike" kern="1200" cap="none" spc="0" normalizeH="0" baseline="0" noProof="0">
                  <a:ln>
                    <a:noFill/>
                  </a:ln>
                  <a:solidFill>
                    <a:srgbClr val="382C2B"/>
                  </a:solidFill>
                  <a:effectLst/>
                  <a:uLnTx/>
                  <a:uFillTx/>
                  <a:latin typeface="Bogart"/>
                  <a:ea typeface="+mn-ea"/>
                  <a:cs typeface="+mn-cs"/>
                </a:rPr>
                <a:t>A</a:t>
              </a:r>
            </a:p>
          </p:txBody>
        </p:sp>
        <p:sp>
          <p:nvSpPr>
            <p:cNvPr id="43" name="CuadroTexto 42"/>
            <p:cNvSpPr txBox="1"/>
            <p:nvPr/>
          </p:nvSpPr>
          <p:spPr>
            <a:xfrm>
              <a:off x="1383892" y="2654239"/>
              <a:ext cx="3561018" cy="1158240"/>
            </a:xfrm>
            <a:prstGeom prst="rect">
              <a:avLst/>
            </a:prstGeom>
            <a:solidFill>
              <a:srgbClr val="FFC658"/>
            </a:solidFill>
          </p:spPr>
          <p:txBody>
            <a:bodyPr wrap="square" lIns="180000" tIns="72000" rIns="0" bIns="0" rtlCol="0" anchor="ctr">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srgbClr val="382C2B"/>
                  </a:solidFill>
                  <a:effectLst/>
                  <a:uLnTx/>
                  <a:uFillTx/>
                  <a:latin typeface="Bogart"/>
                  <a:ea typeface="+mn-ea"/>
                  <a:cs typeface="+mn-cs"/>
                </a:rPr>
                <a:t>adaptamos para afrontar el cambio climático</a:t>
              </a:r>
            </a:p>
          </p:txBody>
        </p:sp>
      </p:grpSp>
      <p:grpSp>
        <p:nvGrpSpPr>
          <p:cNvPr id="2" name="Grupo 1"/>
          <p:cNvGrpSpPr/>
          <p:nvPr/>
        </p:nvGrpSpPr>
        <p:grpSpPr>
          <a:xfrm>
            <a:off x="540785" y="3925066"/>
            <a:ext cx="4411787" cy="1158240"/>
            <a:chOff x="540785" y="3875918"/>
            <a:chExt cx="4404125" cy="1158240"/>
          </a:xfrm>
        </p:grpSpPr>
        <p:sp>
          <p:nvSpPr>
            <p:cNvPr id="44" name="CuadroTexto 43"/>
            <p:cNvSpPr txBox="1"/>
            <p:nvPr/>
          </p:nvSpPr>
          <p:spPr>
            <a:xfrm>
              <a:off x="540785" y="3875918"/>
              <a:ext cx="850491" cy="1158240"/>
            </a:xfrm>
            <a:prstGeom prst="rect">
              <a:avLst/>
            </a:prstGeom>
            <a:solidFill>
              <a:srgbClr val="FFC658"/>
            </a:solidFill>
          </p:spPr>
          <p:txBody>
            <a:bodyPr wrap="square" lIns="0" tIns="0" rIns="0" bIns="0" rtlCol="0" anchor="ctr">
              <a:noAutofit/>
            </a:bodyPr>
            <a:lstStyle/>
            <a:p>
              <a:pPr marL="0" marR="0" lvl="0" indent="0" algn="ctr" defTabSz="228600" rtl="0" eaLnBrk="1" fontAlgn="auto" latinLnBrk="0" hangingPunct="1">
                <a:lnSpc>
                  <a:spcPct val="150000"/>
                </a:lnSpc>
                <a:spcBef>
                  <a:spcPts val="0"/>
                </a:spcBef>
                <a:spcAft>
                  <a:spcPts val="0"/>
                </a:spcAft>
                <a:buClrTx/>
                <a:buSzTx/>
                <a:buFontTx/>
                <a:buNone/>
                <a:tabLst/>
                <a:defRPr/>
              </a:pPr>
              <a:r>
                <a:rPr kumimoji="0" lang="es-ES" sz="6000" b="0" i="0" u="none" strike="noStrike" kern="1200" cap="none" spc="0" normalizeH="0" baseline="0" noProof="0">
                  <a:ln>
                    <a:noFill/>
                  </a:ln>
                  <a:solidFill>
                    <a:srgbClr val="382C2B"/>
                  </a:solidFill>
                  <a:effectLst/>
                  <a:uLnTx/>
                  <a:uFillTx/>
                  <a:latin typeface="Bogart"/>
                  <a:ea typeface="+mn-ea"/>
                  <a:cs typeface="+mn-cs"/>
                </a:rPr>
                <a:t>P</a:t>
              </a:r>
            </a:p>
          </p:txBody>
        </p:sp>
        <p:sp>
          <p:nvSpPr>
            <p:cNvPr id="45" name="CuadroTexto 44"/>
            <p:cNvSpPr txBox="1"/>
            <p:nvPr/>
          </p:nvSpPr>
          <p:spPr>
            <a:xfrm>
              <a:off x="1383892" y="3875918"/>
              <a:ext cx="3561018" cy="1158240"/>
            </a:xfrm>
            <a:prstGeom prst="rect">
              <a:avLst/>
            </a:prstGeom>
            <a:solidFill>
              <a:srgbClr val="FFC658"/>
            </a:solidFill>
          </p:spPr>
          <p:txBody>
            <a:bodyPr wrap="square" lIns="180000" tIns="72000" rIns="0" bIns="0" rtlCol="0" anchor="ctr">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srgbClr val="382C2B"/>
                  </a:solidFill>
                  <a:effectLst/>
                  <a:uLnTx/>
                  <a:uFillTx/>
                  <a:latin typeface="Bogart"/>
                  <a:ea typeface="+mn-ea"/>
                  <a:cs typeface="+mn-cs"/>
                </a:rPr>
                <a:t>protegemos de la violencia y la intolerancia</a:t>
              </a:r>
            </a:p>
          </p:txBody>
        </p:sp>
      </p:grpSp>
      <p:grpSp>
        <p:nvGrpSpPr>
          <p:cNvPr id="46" name="Grupo 45"/>
          <p:cNvGrpSpPr/>
          <p:nvPr/>
        </p:nvGrpSpPr>
        <p:grpSpPr>
          <a:xfrm>
            <a:off x="540785" y="5171318"/>
            <a:ext cx="4411787" cy="1158240"/>
            <a:chOff x="540785" y="3875918"/>
            <a:chExt cx="4404125" cy="1158240"/>
          </a:xfrm>
        </p:grpSpPr>
        <p:sp>
          <p:nvSpPr>
            <p:cNvPr id="47" name="CuadroTexto 46"/>
            <p:cNvSpPr txBox="1"/>
            <p:nvPr/>
          </p:nvSpPr>
          <p:spPr>
            <a:xfrm>
              <a:off x="540785" y="3875918"/>
              <a:ext cx="850491" cy="1158240"/>
            </a:xfrm>
            <a:prstGeom prst="rect">
              <a:avLst/>
            </a:prstGeom>
            <a:solidFill>
              <a:srgbClr val="FFC658"/>
            </a:solidFill>
          </p:spPr>
          <p:txBody>
            <a:bodyPr wrap="square" lIns="0" tIns="0" rIns="0" bIns="0" rtlCol="0" anchor="ctr">
              <a:noAutofit/>
            </a:bodyPr>
            <a:lstStyle/>
            <a:p>
              <a:pPr marL="0" marR="0" lvl="0" indent="0" algn="ctr" defTabSz="228600" rtl="0" eaLnBrk="1" fontAlgn="auto" latinLnBrk="0" hangingPunct="1">
                <a:lnSpc>
                  <a:spcPct val="150000"/>
                </a:lnSpc>
                <a:spcBef>
                  <a:spcPts val="0"/>
                </a:spcBef>
                <a:spcAft>
                  <a:spcPts val="0"/>
                </a:spcAft>
                <a:buClrTx/>
                <a:buSzTx/>
                <a:buFontTx/>
                <a:buNone/>
                <a:tabLst/>
                <a:defRPr/>
              </a:pPr>
              <a:r>
                <a:rPr kumimoji="0" lang="es-ES" sz="6000" b="0" i="0" u="none" strike="noStrike" kern="1200" cap="none" spc="0" normalizeH="0" baseline="0" noProof="0">
                  <a:ln>
                    <a:noFill/>
                  </a:ln>
                  <a:solidFill>
                    <a:srgbClr val="382C2B"/>
                  </a:solidFill>
                  <a:effectLst/>
                  <a:uLnTx/>
                  <a:uFillTx/>
                  <a:latin typeface="Bogart"/>
                  <a:ea typeface="+mn-ea"/>
                  <a:cs typeface="+mn-cs"/>
                </a:rPr>
                <a:t>S</a:t>
              </a:r>
            </a:p>
          </p:txBody>
        </p:sp>
        <p:sp>
          <p:nvSpPr>
            <p:cNvPr id="48" name="CuadroTexto 47"/>
            <p:cNvSpPr txBox="1"/>
            <p:nvPr/>
          </p:nvSpPr>
          <p:spPr>
            <a:xfrm>
              <a:off x="1383892" y="3875918"/>
              <a:ext cx="3561018" cy="1158240"/>
            </a:xfrm>
            <a:prstGeom prst="rect">
              <a:avLst/>
            </a:prstGeom>
            <a:solidFill>
              <a:srgbClr val="FFC658"/>
            </a:solidFill>
          </p:spPr>
          <p:txBody>
            <a:bodyPr wrap="square" lIns="180000" tIns="72000" rIns="0" bIns="0" rtlCol="0" anchor="ctr">
              <a:no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srgbClr val="382C2B"/>
                  </a:solidFill>
                  <a:effectLst/>
                  <a:uLnTx/>
                  <a:uFillTx/>
                  <a:latin typeface="Bogart"/>
                  <a:ea typeface="+mn-ea"/>
                  <a:cs typeface="+mn-cs"/>
                </a:rPr>
                <a:t>salvamos</a:t>
              </a: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srgbClr val="382C2B"/>
                  </a:solidFill>
                  <a:effectLst/>
                  <a:uLnTx/>
                  <a:uFillTx/>
                  <a:latin typeface="Bogart"/>
                  <a:ea typeface="+mn-ea"/>
                  <a:cs typeface="+mn-cs"/>
                </a:rPr>
                <a:t>vidas</a:t>
              </a:r>
            </a:p>
          </p:txBody>
        </p:sp>
      </p:grpSp>
      <p:grpSp>
        <p:nvGrpSpPr>
          <p:cNvPr id="6" name="Grupo 5"/>
          <p:cNvGrpSpPr/>
          <p:nvPr/>
        </p:nvGrpSpPr>
        <p:grpSpPr>
          <a:xfrm>
            <a:off x="4952572" y="1432560"/>
            <a:ext cx="4636800" cy="1159200"/>
            <a:chOff x="5227320" y="1432560"/>
            <a:chExt cx="4636800" cy="1159200"/>
          </a:xfrm>
        </p:grpSpPr>
        <p:pic>
          <p:nvPicPr>
            <p:cNvPr id="5" name="Imagen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27320" y="1432560"/>
              <a:ext cx="1159200" cy="1159200"/>
            </a:xfrm>
            <a:prstGeom prst="rect">
              <a:avLst/>
            </a:prstGeom>
          </p:spPr>
        </p:pic>
        <p:pic>
          <p:nvPicPr>
            <p:cNvPr id="49" name="Imagen 4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6520" y="1432560"/>
              <a:ext cx="1159200" cy="1159200"/>
            </a:xfrm>
            <a:prstGeom prst="rect">
              <a:avLst/>
            </a:prstGeom>
          </p:spPr>
        </p:pic>
        <p:pic>
          <p:nvPicPr>
            <p:cNvPr id="50" name="Imagen 4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45720" y="1432560"/>
              <a:ext cx="1159200" cy="1159200"/>
            </a:xfrm>
            <a:prstGeom prst="rect">
              <a:avLst/>
            </a:prstGeom>
          </p:spPr>
        </p:pic>
        <p:pic>
          <p:nvPicPr>
            <p:cNvPr id="51" name="Imagen 5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04920" y="1432560"/>
              <a:ext cx="1159200" cy="1159200"/>
            </a:xfrm>
            <a:prstGeom prst="rect">
              <a:avLst/>
            </a:prstGeom>
          </p:spPr>
        </p:pic>
      </p:grpSp>
      <p:grpSp>
        <p:nvGrpSpPr>
          <p:cNvPr id="8" name="Grupo 7"/>
          <p:cNvGrpSpPr/>
          <p:nvPr/>
        </p:nvGrpSpPr>
        <p:grpSpPr>
          <a:xfrm>
            <a:off x="4952572" y="2677853"/>
            <a:ext cx="4636800" cy="1159200"/>
            <a:chOff x="5227320" y="2677853"/>
            <a:chExt cx="4636800" cy="1159200"/>
          </a:xfrm>
        </p:grpSpPr>
        <p:pic>
          <p:nvPicPr>
            <p:cNvPr id="52" name="Imagen 5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27320" y="2677853"/>
              <a:ext cx="1159200" cy="1159200"/>
            </a:xfrm>
            <a:prstGeom prst="rect">
              <a:avLst/>
            </a:prstGeom>
          </p:spPr>
        </p:pic>
        <p:pic>
          <p:nvPicPr>
            <p:cNvPr id="53" name="Imagen 5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86520" y="2677853"/>
              <a:ext cx="1159200" cy="1159200"/>
            </a:xfrm>
            <a:prstGeom prst="rect">
              <a:avLst/>
            </a:prstGeom>
          </p:spPr>
        </p:pic>
        <p:pic>
          <p:nvPicPr>
            <p:cNvPr id="54" name="Imagen 5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45720" y="2677853"/>
              <a:ext cx="1159200" cy="1159200"/>
            </a:xfrm>
            <a:prstGeom prst="rect">
              <a:avLst/>
            </a:prstGeom>
          </p:spPr>
        </p:pic>
        <p:pic>
          <p:nvPicPr>
            <p:cNvPr id="55" name="Imagen 5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04920" y="2677853"/>
              <a:ext cx="1159200" cy="1159200"/>
            </a:xfrm>
            <a:prstGeom prst="rect">
              <a:avLst/>
            </a:prstGeom>
          </p:spPr>
        </p:pic>
      </p:grpSp>
      <p:grpSp>
        <p:nvGrpSpPr>
          <p:cNvPr id="9" name="Grupo 8"/>
          <p:cNvGrpSpPr/>
          <p:nvPr/>
        </p:nvGrpSpPr>
        <p:grpSpPr>
          <a:xfrm>
            <a:off x="4952572" y="3925977"/>
            <a:ext cx="4636800" cy="1159200"/>
            <a:chOff x="5227320" y="3925977"/>
            <a:chExt cx="4636800" cy="1159200"/>
          </a:xfrm>
        </p:grpSpPr>
        <p:pic>
          <p:nvPicPr>
            <p:cNvPr id="56" name="Imagen 5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27320" y="3925977"/>
              <a:ext cx="1159200" cy="1159200"/>
            </a:xfrm>
            <a:prstGeom prst="rect">
              <a:avLst/>
            </a:prstGeom>
          </p:spPr>
        </p:pic>
        <p:pic>
          <p:nvPicPr>
            <p:cNvPr id="57" name="Imagen 5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86520" y="3925977"/>
              <a:ext cx="1159200" cy="1159200"/>
            </a:xfrm>
            <a:prstGeom prst="rect">
              <a:avLst/>
            </a:prstGeom>
          </p:spPr>
        </p:pic>
        <p:pic>
          <p:nvPicPr>
            <p:cNvPr id="58" name="Imagen 5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45720" y="3925977"/>
              <a:ext cx="1159200" cy="1159200"/>
            </a:xfrm>
            <a:prstGeom prst="rect">
              <a:avLst/>
            </a:prstGeom>
          </p:spPr>
        </p:pic>
        <p:pic>
          <p:nvPicPr>
            <p:cNvPr id="59" name="Imagen 5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704920" y="3925977"/>
              <a:ext cx="1159200" cy="1159200"/>
            </a:xfrm>
            <a:prstGeom prst="rect">
              <a:avLst/>
            </a:prstGeom>
          </p:spPr>
        </p:pic>
      </p:grpSp>
      <p:grpSp>
        <p:nvGrpSpPr>
          <p:cNvPr id="64" name="Grupo 63"/>
          <p:cNvGrpSpPr/>
          <p:nvPr/>
        </p:nvGrpSpPr>
        <p:grpSpPr>
          <a:xfrm>
            <a:off x="4952572" y="5171318"/>
            <a:ext cx="4636800" cy="1159200"/>
            <a:chOff x="5227320" y="5171318"/>
            <a:chExt cx="4636800" cy="1159200"/>
          </a:xfrm>
        </p:grpSpPr>
        <p:pic>
          <p:nvPicPr>
            <p:cNvPr id="60" name="Imagen 5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27320" y="5171318"/>
              <a:ext cx="1159200" cy="1159200"/>
            </a:xfrm>
            <a:prstGeom prst="rect">
              <a:avLst/>
            </a:prstGeom>
          </p:spPr>
        </p:pic>
        <p:pic>
          <p:nvPicPr>
            <p:cNvPr id="61" name="Imagen 6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86520" y="5171318"/>
              <a:ext cx="1159200" cy="1159200"/>
            </a:xfrm>
            <a:prstGeom prst="rect">
              <a:avLst/>
            </a:prstGeom>
          </p:spPr>
        </p:pic>
        <p:pic>
          <p:nvPicPr>
            <p:cNvPr id="62" name="Imagen 6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545720" y="5171318"/>
              <a:ext cx="1159200" cy="1159200"/>
            </a:xfrm>
            <a:prstGeom prst="rect">
              <a:avLst/>
            </a:prstGeom>
          </p:spPr>
        </p:pic>
        <p:pic>
          <p:nvPicPr>
            <p:cNvPr id="63" name="Imagen 6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04920" y="5171318"/>
              <a:ext cx="1159200" cy="1159200"/>
            </a:xfrm>
            <a:prstGeom prst="rect">
              <a:avLst/>
            </a:prstGeom>
          </p:spPr>
        </p:pic>
      </p:grpSp>
    </p:spTree>
    <p:extLst>
      <p:ext uri="{BB962C8B-B14F-4D97-AF65-F5344CB8AC3E}">
        <p14:creationId xmlns:p14="http://schemas.microsoft.com/office/powerpoint/2010/main" val="2945582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2">
            <a:extLst>
              <a:ext uri="{FF2B5EF4-FFF2-40B4-BE49-F238E27FC236}">
                <a16:creationId xmlns:a16="http://schemas.microsoft.com/office/drawing/2014/main" id="{5F0C2C1C-4094-5ED0-69D7-B10A08D4B730}"/>
              </a:ext>
            </a:extLst>
          </p:cNvPr>
          <p:cNvSpPr txBox="1">
            <a:spLocks/>
          </p:cNvSpPr>
          <p:nvPr/>
        </p:nvSpPr>
        <p:spPr>
          <a:xfrm>
            <a:off x="817869" y="1334119"/>
            <a:ext cx="3871219" cy="1265522"/>
          </a:xfrm>
          <a:prstGeom prst="rect">
            <a:avLst/>
          </a:prstGeom>
        </p:spPr>
        <p:txBody>
          <a:bodyPr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ES" sz="4000" dirty="0">
                <a:solidFill>
                  <a:srgbClr val="382F2D"/>
                </a:solidFill>
                <a:latin typeface="Bogart" panose="00000500000000000000" pitchFamily="50" charset="0"/>
              </a:rPr>
              <a:t>¿Dónde </a:t>
            </a:r>
          </a:p>
          <a:p>
            <a:pPr marL="0" indent="0">
              <a:lnSpc>
                <a:spcPct val="100000"/>
              </a:lnSpc>
              <a:buNone/>
            </a:pPr>
            <a:r>
              <a:rPr lang="es-ES" sz="4000" dirty="0">
                <a:solidFill>
                  <a:srgbClr val="382F2D"/>
                </a:solidFill>
                <a:latin typeface="Bogart" panose="00000500000000000000" pitchFamily="50" charset="0"/>
              </a:rPr>
              <a:t>trabajamos?</a:t>
            </a:r>
          </a:p>
        </p:txBody>
      </p:sp>
      <p:sp>
        <p:nvSpPr>
          <p:cNvPr id="3" name="Marcador de texto 2">
            <a:extLst>
              <a:ext uri="{FF2B5EF4-FFF2-40B4-BE49-F238E27FC236}">
                <a16:creationId xmlns:a16="http://schemas.microsoft.com/office/drawing/2014/main" id="{8132091E-4704-BC55-231A-8F0A782E6F96}"/>
              </a:ext>
            </a:extLst>
          </p:cNvPr>
          <p:cNvSpPr txBox="1">
            <a:spLocks/>
          </p:cNvSpPr>
          <p:nvPr/>
        </p:nvSpPr>
        <p:spPr>
          <a:xfrm>
            <a:off x="10472619" y="402834"/>
            <a:ext cx="1430173" cy="107723"/>
          </a:xfrm>
          <a:prstGeom prst="rect">
            <a:avLst/>
          </a:prstGeom>
        </p:spPr>
        <p:txBody>
          <a:bodyPr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ES" sz="1200">
                <a:solidFill>
                  <a:srgbClr val="FFAF72"/>
                </a:solidFill>
                <a:latin typeface="Bogart" panose="00000500000000000000" pitchFamily="50" charset="0"/>
              </a:rPr>
              <a:t>Mapa de Guatemala</a:t>
            </a:r>
          </a:p>
        </p:txBody>
      </p:sp>
      <p:pic>
        <p:nvPicPr>
          <p:cNvPr id="23" name="Imagen 22" descr="Un dibujo de una persona&#10;&#10;Descripción generada automáticamente con confianza media">
            <a:extLst>
              <a:ext uri="{FF2B5EF4-FFF2-40B4-BE49-F238E27FC236}">
                <a16:creationId xmlns:a16="http://schemas.microsoft.com/office/drawing/2014/main" id="{85533A3C-CAAB-ACFD-537F-D3E9CCBE64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5770" y="416688"/>
            <a:ext cx="5161936" cy="5161936"/>
          </a:xfrm>
          <a:prstGeom prst="rect">
            <a:avLst/>
          </a:prstGeom>
        </p:spPr>
      </p:pic>
      <p:pic>
        <p:nvPicPr>
          <p:cNvPr id="25" name="Imagen 24" descr="Icono&#10;&#10;Descripción generada automáticamente">
            <a:extLst>
              <a:ext uri="{FF2B5EF4-FFF2-40B4-BE49-F238E27FC236}">
                <a16:creationId xmlns:a16="http://schemas.microsoft.com/office/drawing/2014/main" id="{D26636DB-2DB1-F5B6-2217-2AF40BACD0D2}"/>
              </a:ext>
            </a:extLst>
          </p:cNvPr>
          <p:cNvPicPr>
            <a:picLocks noChangeAspect="1"/>
          </p:cNvPicPr>
          <p:nvPr/>
        </p:nvPicPr>
        <p:blipFill rotWithShape="1">
          <a:blip r:embed="rId3">
            <a:extLst>
              <a:ext uri="{28A0092B-C50C-407E-A947-70E740481C1C}">
                <a14:useLocalDpi xmlns:a14="http://schemas.microsoft.com/office/drawing/2010/main" val="0"/>
              </a:ext>
            </a:extLst>
          </a:blip>
          <a:srcRect l="3510" t="6610" r="68691" b="70602"/>
          <a:stretch/>
        </p:blipFill>
        <p:spPr>
          <a:xfrm>
            <a:off x="6382837" y="2654707"/>
            <a:ext cx="1398761" cy="1146641"/>
          </a:xfrm>
          <a:prstGeom prst="rect">
            <a:avLst/>
          </a:prstGeom>
        </p:spPr>
      </p:pic>
      <p:pic>
        <p:nvPicPr>
          <p:cNvPr id="27" name="Imagen 26" descr="Icono&#10;&#10;Descripción generada automáticamente">
            <a:extLst>
              <a:ext uri="{FF2B5EF4-FFF2-40B4-BE49-F238E27FC236}">
                <a16:creationId xmlns:a16="http://schemas.microsoft.com/office/drawing/2014/main" id="{85224E87-97C4-C853-6386-CE0F3345DBED}"/>
              </a:ext>
            </a:extLst>
          </p:cNvPr>
          <p:cNvPicPr>
            <a:picLocks noChangeAspect="1"/>
          </p:cNvPicPr>
          <p:nvPr/>
        </p:nvPicPr>
        <p:blipFill rotWithShape="1">
          <a:blip r:embed="rId3">
            <a:extLst>
              <a:ext uri="{28A0092B-C50C-407E-A947-70E740481C1C}">
                <a14:useLocalDpi xmlns:a14="http://schemas.microsoft.com/office/drawing/2010/main" val="0"/>
              </a:ext>
            </a:extLst>
          </a:blip>
          <a:srcRect l="79247" t="66752" r="1734" b="19188"/>
          <a:stretch/>
        </p:blipFill>
        <p:spPr>
          <a:xfrm>
            <a:off x="8930905" y="3467801"/>
            <a:ext cx="956917" cy="707447"/>
          </a:xfrm>
          <a:prstGeom prst="rect">
            <a:avLst/>
          </a:prstGeom>
        </p:spPr>
      </p:pic>
      <p:pic>
        <p:nvPicPr>
          <p:cNvPr id="28" name="Imagen 27" descr="Icono&#10;&#10;Descripción generada automáticamente">
            <a:extLst>
              <a:ext uri="{FF2B5EF4-FFF2-40B4-BE49-F238E27FC236}">
                <a16:creationId xmlns:a16="http://schemas.microsoft.com/office/drawing/2014/main" id="{9A47C95C-CCE8-8034-2AB4-211E4AA91057}"/>
              </a:ext>
            </a:extLst>
          </p:cNvPr>
          <p:cNvPicPr>
            <a:picLocks noChangeAspect="1"/>
          </p:cNvPicPr>
          <p:nvPr/>
        </p:nvPicPr>
        <p:blipFill rotWithShape="1">
          <a:blip r:embed="rId3">
            <a:extLst>
              <a:ext uri="{28A0092B-C50C-407E-A947-70E740481C1C}">
                <a14:useLocalDpi xmlns:a14="http://schemas.microsoft.com/office/drawing/2010/main" val="0"/>
              </a:ext>
            </a:extLst>
          </a:blip>
          <a:srcRect l="78728" t="84206" r="2253" b="1734"/>
          <a:stretch/>
        </p:blipFill>
        <p:spPr>
          <a:xfrm>
            <a:off x="8984510" y="3868657"/>
            <a:ext cx="956917" cy="707447"/>
          </a:xfrm>
          <a:prstGeom prst="rect">
            <a:avLst/>
          </a:prstGeom>
        </p:spPr>
      </p:pic>
      <p:sp>
        <p:nvSpPr>
          <p:cNvPr id="57" name="Marcador de texto 2">
            <a:extLst>
              <a:ext uri="{FF2B5EF4-FFF2-40B4-BE49-F238E27FC236}">
                <a16:creationId xmlns:a16="http://schemas.microsoft.com/office/drawing/2014/main" id="{BC912B6C-3075-1F84-20A1-A95AF85909AB}"/>
              </a:ext>
            </a:extLst>
          </p:cNvPr>
          <p:cNvSpPr txBox="1">
            <a:spLocks/>
          </p:cNvSpPr>
          <p:nvPr/>
        </p:nvSpPr>
        <p:spPr>
          <a:xfrm>
            <a:off x="1123140" y="4127525"/>
            <a:ext cx="2737903" cy="773492"/>
          </a:xfrm>
          <a:prstGeom prst="rect">
            <a:avLst/>
          </a:prstGeom>
        </p:spPr>
        <p:txBody>
          <a:bodyPr lIns="0" tIns="0" rIns="0" bIns="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ES" sz="2000" dirty="0">
                <a:solidFill>
                  <a:srgbClr val="382F2D"/>
                </a:solidFill>
                <a:latin typeface="Bogart" panose="00000500000000000000" pitchFamily="50" charset="0"/>
              </a:rPr>
              <a:t>Áreas de acción </a:t>
            </a:r>
          </a:p>
          <a:p>
            <a:pPr marL="0" indent="0">
              <a:lnSpc>
                <a:spcPct val="100000"/>
              </a:lnSpc>
              <a:buNone/>
            </a:pPr>
            <a:r>
              <a:rPr lang="es-ES" sz="2000" dirty="0">
                <a:solidFill>
                  <a:srgbClr val="382F2D"/>
                </a:solidFill>
                <a:latin typeface="Bogart" panose="00000500000000000000" pitchFamily="50" charset="0"/>
              </a:rPr>
              <a:t>Áreas de intervención</a:t>
            </a:r>
          </a:p>
        </p:txBody>
      </p:sp>
      <p:pic>
        <p:nvPicPr>
          <p:cNvPr id="58" name="object 5">
            <a:extLst>
              <a:ext uri="{FF2B5EF4-FFF2-40B4-BE49-F238E27FC236}">
                <a16:creationId xmlns:a16="http://schemas.microsoft.com/office/drawing/2014/main" id="{16C46D83-74CB-2E0A-FD48-2FF153371ED9}"/>
              </a:ext>
            </a:extLst>
          </p:cNvPr>
          <p:cNvPicPr/>
          <p:nvPr/>
        </p:nvPicPr>
        <p:blipFill>
          <a:blip r:embed="rId4" cstate="print"/>
          <a:stretch>
            <a:fillRect/>
          </a:stretch>
        </p:blipFill>
        <p:spPr>
          <a:xfrm>
            <a:off x="11506045" y="4425796"/>
            <a:ext cx="609600" cy="533400"/>
          </a:xfrm>
          <a:prstGeom prst="rect">
            <a:avLst/>
          </a:prstGeom>
        </p:spPr>
      </p:pic>
      <p:pic>
        <p:nvPicPr>
          <p:cNvPr id="60" name="Imagen 59" descr="Dibujo en blanco y negro&#10;&#10;Descripción generada automáticamente con confianza media">
            <a:extLst>
              <a:ext uri="{FF2B5EF4-FFF2-40B4-BE49-F238E27FC236}">
                <a16:creationId xmlns:a16="http://schemas.microsoft.com/office/drawing/2014/main" id="{B1EEC1EE-D893-63F8-3E0C-37F793AF69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5278" y="131565"/>
            <a:ext cx="928193" cy="1074199"/>
          </a:xfrm>
          <a:prstGeom prst="rect">
            <a:avLst/>
          </a:prstGeom>
        </p:spPr>
      </p:pic>
      <p:grpSp>
        <p:nvGrpSpPr>
          <p:cNvPr id="80" name="Grupo 79">
            <a:extLst>
              <a:ext uri="{FF2B5EF4-FFF2-40B4-BE49-F238E27FC236}">
                <a16:creationId xmlns:a16="http://schemas.microsoft.com/office/drawing/2014/main" id="{659A2AD4-B4E9-D67C-5A39-E4B62082FFE0}"/>
              </a:ext>
            </a:extLst>
          </p:cNvPr>
          <p:cNvGrpSpPr/>
          <p:nvPr/>
        </p:nvGrpSpPr>
        <p:grpSpPr>
          <a:xfrm>
            <a:off x="9590188" y="3691765"/>
            <a:ext cx="1874554" cy="215444"/>
            <a:chOff x="9590188" y="3691765"/>
            <a:chExt cx="1874554" cy="215444"/>
          </a:xfrm>
        </p:grpSpPr>
        <p:sp>
          <p:nvSpPr>
            <p:cNvPr id="66" name="CuadroTexto 65">
              <a:extLst>
                <a:ext uri="{FF2B5EF4-FFF2-40B4-BE49-F238E27FC236}">
                  <a16:creationId xmlns:a16="http://schemas.microsoft.com/office/drawing/2014/main" id="{3B8F0D91-CA86-7A83-2E5C-2152FB9F5FC1}"/>
                </a:ext>
              </a:extLst>
            </p:cNvPr>
            <p:cNvSpPr txBox="1"/>
            <p:nvPr/>
          </p:nvSpPr>
          <p:spPr>
            <a:xfrm>
              <a:off x="10507825" y="3691765"/>
              <a:ext cx="956917" cy="215444"/>
            </a:xfrm>
            <a:prstGeom prst="rect">
              <a:avLst/>
            </a:prstGeom>
            <a:noFill/>
          </p:spPr>
          <p:txBody>
            <a:bodyPr wrap="squar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382F2D"/>
                  </a:solidFill>
                  <a:effectLst/>
                  <a:uLnTx/>
                  <a:uFillTx/>
                  <a:latin typeface="Bogart"/>
                  <a:ea typeface="Calibri" panose="020F0502020204030204" pitchFamily="34" charset="0"/>
                  <a:cs typeface="Times New Roman" panose="02020603050405020304" pitchFamily="18" charset="0"/>
                </a:rPr>
                <a:t>Zacapa</a:t>
              </a:r>
              <a:endParaRPr kumimoji="0" lang="en-US" sz="1400" b="0" i="0" u="none" strike="noStrike" kern="1200" cap="none" spc="0" normalizeH="0" baseline="0" noProof="0">
                <a:ln>
                  <a:noFill/>
                </a:ln>
                <a:solidFill>
                  <a:srgbClr val="382F2D"/>
                </a:solidFill>
                <a:effectLst/>
                <a:uLnTx/>
                <a:uFillTx/>
                <a:latin typeface="Bogart"/>
                <a:ea typeface="Calibri" panose="020F0502020204030204" pitchFamily="34" charset="0"/>
                <a:cs typeface="Times New Roman" panose="02020603050405020304" pitchFamily="18" charset="0"/>
              </a:endParaRPr>
            </a:p>
          </p:txBody>
        </p:sp>
        <p:cxnSp>
          <p:nvCxnSpPr>
            <p:cNvPr id="67" name="Conector recto de flecha 66">
              <a:extLst>
                <a:ext uri="{FF2B5EF4-FFF2-40B4-BE49-F238E27FC236}">
                  <a16:creationId xmlns:a16="http://schemas.microsoft.com/office/drawing/2014/main" id="{2160D69D-0685-858A-E871-E8161B361F8A}"/>
                </a:ext>
              </a:extLst>
            </p:cNvPr>
            <p:cNvCxnSpPr>
              <a:cxnSpLocks/>
            </p:cNvCxnSpPr>
            <p:nvPr/>
          </p:nvCxnSpPr>
          <p:spPr>
            <a:xfrm flipH="1">
              <a:off x="9590188" y="3799487"/>
              <a:ext cx="851707" cy="766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81" name="Grupo 80">
            <a:extLst>
              <a:ext uri="{FF2B5EF4-FFF2-40B4-BE49-F238E27FC236}">
                <a16:creationId xmlns:a16="http://schemas.microsoft.com/office/drawing/2014/main" id="{89F9B200-A503-247B-ACD7-FB483CE86847}"/>
              </a:ext>
            </a:extLst>
          </p:cNvPr>
          <p:cNvGrpSpPr/>
          <p:nvPr/>
        </p:nvGrpSpPr>
        <p:grpSpPr>
          <a:xfrm>
            <a:off x="9566063" y="4152731"/>
            <a:ext cx="1898679" cy="215444"/>
            <a:chOff x="9566063" y="4152731"/>
            <a:chExt cx="1898679" cy="215444"/>
          </a:xfrm>
        </p:grpSpPr>
        <p:cxnSp>
          <p:nvCxnSpPr>
            <p:cNvPr id="69" name="Conector recto de flecha 68">
              <a:extLst>
                <a:ext uri="{FF2B5EF4-FFF2-40B4-BE49-F238E27FC236}">
                  <a16:creationId xmlns:a16="http://schemas.microsoft.com/office/drawing/2014/main" id="{250A84DA-4AD1-95CB-7109-57BA1DFDEE89}"/>
                </a:ext>
              </a:extLst>
            </p:cNvPr>
            <p:cNvCxnSpPr>
              <a:cxnSpLocks/>
            </p:cNvCxnSpPr>
            <p:nvPr/>
          </p:nvCxnSpPr>
          <p:spPr>
            <a:xfrm flipH="1" flipV="1">
              <a:off x="9566063" y="4204270"/>
              <a:ext cx="695571" cy="401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5" name="CuadroTexto 74">
              <a:extLst>
                <a:ext uri="{FF2B5EF4-FFF2-40B4-BE49-F238E27FC236}">
                  <a16:creationId xmlns:a16="http://schemas.microsoft.com/office/drawing/2014/main" id="{65652F37-8AD1-7E3A-E95E-6DD157CE3DB7}"/>
                </a:ext>
              </a:extLst>
            </p:cNvPr>
            <p:cNvSpPr txBox="1"/>
            <p:nvPr/>
          </p:nvSpPr>
          <p:spPr>
            <a:xfrm>
              <a:off x="10402272" y="4152731"/>
              <a:ext cx="1062470" cy="215444"/>
            </a:xfrm>
            <a:prstGeom prst="rect">
              <a:avLst/>
            </a:prstGeom>
            <a:noFill/>
          </p:spPr>
          <p:txBody>
            <a:bodyPr wrap="squar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382F2D"/>
                  </a:solidFill>
                  <a:effectLst/>
                  <a:uLnTx/>
                  <a:uFillTx/>
                  <a:latin typeface="Bogart"/>
                  <a:ea typeface="Calibri" panose="020F0502020204030204" pitchFamily="34" charset="0"/>
                  <a:cs typeface="Times New Roman" panose="02020603050405020304" pitchFamily="18" charset="0"/>
                </a:rPr>
                <a:t>Chiquimula</a:t>
              </a:r>
              <a:endParaRPr kumimoji="0" lang="en-US" sz="1400" b="0" i="0" u="none" strike="noStrike" kern="1200" cap="none" spc="0" normalizeH="0" baseline="0" noProof="0">
                <a:ln>
                  <a:noFill/>
                </a:ln>
                <a:solidFill>
                  <a:srgbClr val="382F2D"/>
                </a:solidFill>
                <a:effectLst/>
                <a:uLnTx/>
                <a:uFillTx/>
                <a:latin typeface="Bogart"/>
                <a:ea typeface="Calibri" panose="020F0502020204030204" pitchFamily="34" charset="0"/>
                <a:cs typeface="Times New Roman" panose="02020603050405020304" pitchFamily="18" charset="0"/>
              </a:endParaRPr>
            </a:p>
          </p:txBody>
        </p:sp>
      </p:grpSp>
      <p:pic>
        <p:nvPicPr>
          <p:cNvPr id="6" name="Imagen 5">
            <a:extLst>
              <a:ext uri="{FF2B5EF4-FFF2-40B4-BE49-F238E27FC236}">
                <a16:creationId xmlns:a16="http://schemas.microsoft.com/office/drawing/2014/main" id="{C57D1D51-F15A-AB20-1048-2C4F0E047EF7}"/>
              </a:ext>
            </a:extLst>
          </p:cNvPr>
          <p:cNvPicPr>
            <a:picLocks noChangeAspect="1"/>
          </p:cNvPicPr>
          <p:nvPr/>
        </p:nvPicPr>
        <p:blipFill rotWithShape="1">
          <a:blip r:embed="rId6">
            <a:extLst>
              <a:ext uri="{28A0092B-C50C-407E-A947-70E740481C1C}">
                <a14:useLocalDpi xmlns:a14="http://schemas.microsoft.com/office/drawing/2010/main" val="0"/>
              </a:ext>
            </a:extLst>
          </a:blip>
          <a:srcRect l="7432" t="52445" r="41119"/>
          <a:stretch/>
        </p:blipFill>
        <p:spPr>
          <a:xfrm>
            <a:off x="7235091" y="551042"/>
            <a:ext cx="2659687" cy="2458419"/>
          </a:xfrm>
          <a:prstGeom prst="rect">
            <a:avLst/>
          </a:prstGeom>
        </p:spPr>
      </p:pic>
      <p:grpSp>
        <p:nvGrpSpPr>
          <p:cNvPr id="79" name="Grupo 78">
            <a:extLst>
              <a:ext uri="{FF2B5EF4-FFF2-40B4-BE49-F238E27FC236}">
                <a16:creationId xmlns:a16="http://schemas.microsoft.com/office/drawing/2014/main" id="{F6190AEF-ACA8-E96A-9DC7-FF4228E6D638}"/>
              </a:ext>
            </a:extLst>
          </p:cNvPr>
          <p:cNvGrpSpPr/>
          <p:nvPr/>
        </p:nvGrpSpPr>
        <p:grpSpPr>
          <a:xfrm>
            <a:off x="4824629" y="2825650"/>
            <a:ext cx="2173273" cy="215444"/>
            <a:chOff x="4824629" y="2825650"/>
            <a:chExt cx="2173273" cy="215444"/>
          </a:xfrm>
        </p:grpSpPr>
        <p:cxnSp>
          <p:nvCxnSpPr>
            <p:cNvPr id="71" name="Conector recto de flecha 70">
              <a:extLst>
                <a:ext uri="{FF2B5EF4-FFF2-40B4-BE49-F238E27FC236}">
                  <a16:creationId xmlns:a16="http://schemas.microsoft.com/office/drawing/2014/main" id="{C54D0ADE-32D7-7CFC-1054-77500C8070FD}"/>
                </a:ext>
              </a:extLst>
            </p:cNvPr>
            <p:cNvCxnSpPr>
              <a:cxnSpLocks/>
            </p:cNvCxnSpPr>
            <p:nvPr/>
          </p:nvCxnSpPr>
          <p:spPr>
            <a:xfrm>
              <a:off x="6251493" y="2947263"/>
              <a:ext cx="746409" cy="621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7" name="CuadroTexto 76">
              <a:extLst>
                <a:ext uri="{FF2B5EF4-FFF2-40B4-BE49-F238E27FC236}">
                  <a16:creationId xmlns:a16="http://schemas.microsoft.com/office/drawing/2014/main" id="{DD929D2C-77C1-0140-3B90-9460F20FE788}"/>
                </a:ext>
              </a:extLst>
            </p:cNvPr>
            <p:cNvSpPr txBox="1"/>
            <p:nvPr/>
          </p:nvSpPr>
          <p:spPr>
            <a:xfrm>
              <a:off x="4824629" y="2825650"/>
              <a:ext cx="1398761" cy="215444"/>
            </a:xfrm>
            <a:prstGeom prst="rect">
              <a:avLst/>
            </a:prstGeom>
            <a:noFill/>
          </p:spPr>
          <p:txBody>
            <a:bodyPr wrap="squar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382F2D"/>
                  </a:solidFill>
                  <a:effectLst/>
                  <a:uLnTx/>
                  <a:uFillTx/>
                  <a:latin typeface="Bogart"/>
                  <a:ea typeface="Calibri" panose="020F0502020204030204" pitchFamily="34" charset="0"/>
                  <a:cs typeface="Times New Roman" panose="02020603050405020304" pitchFamily="18" charset="0"/>
                </a:rPr>
                <a:t>Huehuetenango</a:t>
              </a:r>
              <a:endParaRPr kumimoji="0" lang="en-US" sz="1400" b="0" i="0" u="none" strike="noStrike" kern="1200" cap="none" spc="0" normalizeH="0" baseline="0" noProof="0">
                <a:ln>
                  <a:noFill/>
                </a:ln>
                <a:solidFill>
                  <a:srgbClr val="382F2D"/>
                </a:solidFill>
                <a:effectLst/>
                <a:uLnTx/>
                <a:uFillTx/>
                <a:latin typeface="Bogart"/>
                <a:ea typeface="Calibri" panose="020F0502020204030204" pitchFamily="34" charset="0"/>
                <a:cs typeface="Times New Roman" panose="02020603050405020304" pitchFamily="18" charset="0"/>
              </a:endParaRPr>
            </a:p>
          </p:txBody>
        </p:sp>
      </p:grpSp>
      <p:grpSp>
        <p:nvGrpSpPr>
          <p:cNvPr id="82" name="Grupo 81">
            <a:extLst>
              <a:ext uri="{FF2B5EF4-FFF2-40B4-BE49-F238E27FC236}">
                <a16:creationId xmlns:a16="http://schemas.microsoft.com/office/drawing/2014/main" id="{80112F87-1D6C-5DCF-6A6E-A2C567063400}"/>
              </a:ext>
            </a:extLst>
          </p:cNvPr>
          <p:cNvGrpSpPr/>
          <p:nvPr/>
        </p:nvGrpSpPr>
        <p:grpSpPr>
          <a:xfrm>
            <a:off x="4725886" y="3630583"/>
            <a:ext cx="1990086" cy="215444"/>
            <a:chOff x="4725886" y="3630583"/>
            <a:chExt cx="1990086" cy="215444"/>
          </a:xfrm>
        </p:grpSpPr>
        <p:cxnSp>
          <p:nvCxnSpPr>
            <p:cNvPr id="73" name="Conector recto de flecha 72">
              <a:extLst>
                <a:ext uri="{FF2B5EF4-FFF2-40B4-BE49-F238E27FC236}">
                  <a16:creationId xmlns:a16="http://schemas.microsoft.com/office/drawing/2014/main" id="{F6EC7EAF-BB98-8207-592E-9F04B0486E47}"/>
                </a:ext>
              </a:extLst>
            </p:cNvPr>
            <p:cNvCxnSpPr>
              <a:cxnSpLocks/>
            </p:cNvCxnSpPr>
            <p:nvPr/>
          </p:nvCxnSpPr>
          <p:spPr>
            <a:xfrm>
              <a:off x="5969563" y="3737289"/>
              <a:ext cx="746409" cy="621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8" name="CuadroTexto 77">
              <a:extLst>
                <a:ext uri="{FF2B5EF4-FFF2-40B4-BE49-F238E27FC236}">
                  <a16:creationId xmlns:a16="http://schemas.microsoft.com/office/drawing/2014/main" id="{215822E5-F618-1239-6AA5-907036AA8984}"/>
                </a:ext>
              </a:extLst>
            </p:cNvPr>
            <p:cNvSpPr txBox="1"/>
            <p:nvPr/>
          </p:nvSpPr>
          <p:spPr>
            <a:xfrm>
              <a:off x="4725886" y="3630583"/>
              <a:ext cx="1107649" cy="215444"/>
            </a:xfrm>
            <a:prstGeom prst="rect">
              <a:avLst/>
            </a:prstGeom>
            <a:noFill/>
          </p:spPr>
          <p:txBody>
            <a:bodyPr wrap="squar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382F2D"/>
                  </a:solidFill>
                  <a:effectLst/>
                  <a:uLnTx/>
                  <a:uFillTx/>
                  <a:latin typeface="Bogart"/>
                  <a:ea typeface="Calibri" panose="020F0502020204030204" pitchFamily="34" charset="0"/>
                  <a:cs typeface="Times New Roman" panose="02020603050405020304" pitchFamily="18" charset="0"/>
                </a:rPr>
                <a:t>San Marcos</a:t>
              </a:r>
              <a:endParaRPr kumimoji="0" lang="en-US" sz="1400" b="0" i="0" u="none" strike="noStrike" kern="1200" cap="none" spc="0" normalizeH="0" baseline="0" noProof="0">
                <a:ln>
                  <a:noFill/>
                </a:ln>
                <a:solidFill>
                  <a:srgbClr val="382F2D"/>
                </a:solidFill>
                <a:effectLst/>
                <a:uLnTx/>
                <a:uFillTx/>
                <a:latin typeface="Bogart"/>
                <a:ea typeface="Calibri" panose="020F0502020204030204" pitchFamily="34" charset="0"/>
                <a:cs typeface="Times New Roman" panose="02020603050405020304" pitchFamily="18" charset="0"/>
              </a:endParaRPr>
            </a:p>
          </p:txBody>
        </p:sp>
      </p:grpSp>
      <p:pic>
        <p:nvPicPr>
          <p:cNvPr id="5" name="Imagen 4">
            <a:extLst>
              <a:ext uri="{FF2B5EF4-FFF2-40B4-BE49-F238E27FC236}">
                <a16:creationId xmlns:a16="http://schemas.microsoft.com/office/drawing/2014/main" id="{5947431E-8141-2913-8BB5-07DE314E5D99}"/>
              </a:ext>
            </a:extLst>
          </p:cNvPr>
          <p:cNvPicPr>
            <a:picLocks noChangeAspect="1"/>
          </p:cNvPicPr>
          <p:nvPr/>
        </p:nvPicPr>
        <p:blipFill rotWithShape="1">
          <a:blip r:embed="rId7">
            <a:extLst>
              <a:ext uri="{28A0092B-C50C-407E-A947-70E740481C1C}">
                <a14:useLocalDpi xmlns:a14="http://schemas.microsoft.com/office/drawing/2010/main" val="0"/>
              </a:ext>
            </a:extLst>
          </a:blip>
          <a:srcRect l="4345" t="31020" r="78114" b="47088"/>
          <a:stretch/>
        </p:blipFill>
        <p:spPr>
          <a:xfrm>
            <a:off x="6294380" y="3407181"/>
            <a:ext cx="868883" cy="1084443"/>
          </a:xfrm>
          <a:prstGeom prst="rect">
            <a:avLst/>
          </a:prstGeom>
        </p:spPr>
      </p:pic>
      <p:grpSp>
        <p:nvGrpSpPr>
          <p:cNvPr id="56" name="Grupo 55">
            <a:extLst>
              <a:ext uri="{FF2B5EF4-FFF2-40B4-BE49-F238E27FC236}">
                <a16:creationId xmlns:a16="http://schemas.microsoft.com/office/drawing/2014/main" id="{4351478B-7C5D-C6ED-13F4-0A78B4475E2E}"/>
              </a:ext>
            </a:extLst>
          </p:cNvPr>
          <p:cNvGrpSpPr/>
          <p:nvPr/>
        </p:nvGrpSpPr>
        <p:grpSpPr>
          <a:xfrm>
            <a:off x="8930905" y="1375896"/>
            <a:ext cx="2058520" cy="215444"/>
            <a:chOff x="8930905" y="1375896"/>
            <a:chExt cx="2058520" cy="215444"/>
          </a:xfrm>
        </p:grpSpPr>
        <p:sp>
          <p:nvSpPr>
            <p:cNvPr id="49" name="CuadroTexto 48">
              <a:extLst>
                <a:ext uri="{FF2B5EF4-FFF2-40B4-BE49-F238E27FC236}">
                  <a16:creationId xmlns:a16="http://schemas.microsoft.com/office/drawing/2014/main" id="{5D1188DD-63A2-85B2-0BF3-5FC32A546228}"/>
                </a:ext>
              </a:extLst>
            </p:cNvPr>
            <p:cNvSpPr txBox="1"/>
            <p:nvPr/>
          </p:nvSpPr>
          <p:spPr>
            <a:xfrm>
              <a:off x="10410246" y="1375896"/>
              <a:ext cx="579179" cy="215444"/>
            </a:xfrm>
            <a:prstGeom prst="rect">
              <a:avLst/>
            </a:prstGeom>
            <a:noFill/>
          </p:spPr>
          <p:txBody>
            <a:bodyPr wrap="square" lIns="0" tIns="0" rIns="0" bIns="0"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382F2D"/>
                  </a:solidFill>
                  <a:effectLst/>
                  <a:uLnTx/>
                  <a:uFillTx/>
                  <a:latin typeface="Bogart"/>
                  <a:ea typeface="Calibri" panose="020F0502020204030204" pitchFamily="34" charset="0"/>
                  <a:cs typeface="Times New Roman" panose="02020603050405020304" pitchFamily="18" charset="0"/>
                </a:rPr>
                <a:t>Petén</a:t>
              </a:r>
              <a:endParaRPr kumimoji="0" lang="en-US" sz="1400" b="0" i="0" u="none" strike="noStrike" kern="1200" cap="none" spc="0" normalizeH="0" baseline="0" noProof="0" dirty="0">
                <a:ln>
                  <a:noFill/>
                </a:ln>
                <a:solidFill>
                  <a:srgbClr val="382F2D"/>
                </a:solidFill>
                <a:effectLst/>
                <a:uLnTx/>
                <a:uFillTx/>
                <a:latin typeface="Bogart"/>
                <a:ea typeface="Calibri" panose="020F0502020204030204" pitchFamily="34" charset="0"/>
                <a:cs typeface="Times New Roman" panose="02020603050405020304" pitchFamily="18" charset="0"/>
              </a:endParaRPr>
            </a:p>
          </p:txBody>
        </p:sp>
        <p:cxnSp>
          <p:nvCxnSpPr>
            <p:cNvPr id="50" name="Conector recto de flecha 49">
              <a:extLst>
                <a:ext uri="{FF2B5EF4-FFF2-40B4-BE49-F238E27FC236}">
                  <a16:creationId xmlns:a16="http://schemas.microsoft.com/office/drawing/2014/main" id="{467817B9-D2B2-CBF3-53EB-6D54663BF4A7}"/>
                </a:ext>
              </a:extLst>
            </p:cNvPr>
            <p:cNvCxnSpPr>
              <a:cxnSpLocks/>
            </p:cNvCxnSpPr>
            <p:nvPr/>
          </p:nvCxnSpPr>
          <p:spPr>
            <a:xfrm flipH="1" flipV="1">
              <a:off x="8930905" y="1483618"/>
              <a:ext cx="1430174" cy="235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0" name="CuadroTexto 9">
            <a:extLst>
              <a:ext uri="{FF2B5EF4-FFF2-40B4-BE49-F238E27FC236}">
                <a16:creationId xmlns:a16="http://schemas.microsoft.com/office/drawing/2014/main" id="{9A30C50E-ACA2-436D-8129-192FB330CA50}"/>
              </a:ext>
            </a:extLst>
          </p:cNvPr>
          <p:cNvSpPr txBox="1"/>
          <p:nvPr/>
        </p:nvSpPr>
        <p:spPr>
          <a:xfrm>
            <a:off x="3033251" y="3251708"/>
            <a:ext cx="6105832" cy="369332"/>
          </a:xfrm>
          <a:prstGeom prst="rect">
            <a:avLst/>
          </a:prstGeom>
          <a:noFill/>
        </p:spPr>
        <p:txBody>
          <a:bodyPr wrap="square">
            <a:spAutoFit/>
          </a:bodyPr>
          <a:lstStyle/>
          <a:p>
            <a:endParaRPr lang="es-GT" dirty="0"/>
          </a:p>
        </p:txBody>
      </p:sp>
      <p:pic>
        <p:nvPicPr>
          <p:cNvPr id="12" name="Imagen 11">
            <a:extLst>
              <a:ext uri="{FF2B5EF4-FFF2-40B4-BE49-F238E27FC236}">
                <a16:creationId xmlns:a16="http://schemas.microsoft.com/office/drawing/2014/main" id="{65E11762-BFB9-51C3-77BB-B7946E0FB363}"/>
              </a:ext>
            </a:extLst>
          </p:cNvPr>
          <p:cNvPicPr>
            <a:picLocks noChangeAspect="1"/>
          </p:cNvPicPr>
          <p:nvPr/>
        </p:nvPicPr>
        <p:blipFill>
          <a:blip r:embed="rId8"/>
          <a:stretch>
            <a:fillRect/>
          </a:stretch>
        </p:blipFill>
        <p:spPr>
          <a:xfrm>
            <a:off x="657116" y="4075221"/>
            <a:ext cx="391252" cy="878143"/>
          </a:xfrm>
          <a:prstGeom prst="rect">
            <a:avLst/>
          </a:prstGeom>
        </p:spPr>
      </p:pic>
      <p:sp>
        <p:nvSpPr>
          <p:cNvPr id="4" name="CuadroTexto 6">
            <a:extLst>
              <a:ext uri="{FF2B5EF4-FFF2-40B4-BE49-F238E27FC236}">
                <a16:creationId xmlns:a16="http://schemas.microsoft.com/office/drawing/2014/main" id="{DBCE2A7C-7554-7E14-0D3B-81BAA6E0DB5F}"/>
              </a:ext>
            </a:extLst>
          </p:cNvPr>
          <p:cNvSpPr txBox="1"/>
          <p:nvPr/>
        </p:nvSpPr>
        <p:spPr>
          <a:xfrm>
            <a:off x="-14617" y="5578484"/>
            <a:ext cx="3991637" cy="1287079"/>
          </a:xfrm>
          <a:prstGeom prst="rect">
            <a:avLst/>
          </a:prstGeom>
          <a:solidFill>
            <a:srgbClr val="FFC658"/>
          </a:solidFill>
        </p:spPr>
        <p:txBody>
          <a:bodyPr wrap="square" lIns="179989" tIns="179989" rIns="179989" bIns="179989"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28589">
              <a:defRPr/>
            </a:pPr>
            <a:r>
              <a:rPr lang="es-ES" sz="2600" dirty="0">
                <a:solidFill>
                  <a:srgbClr val="382C2B"/>
                </a:solidFill>
                <a:latin typeface="Bogart"/>
              </a:rPr>
              <a:t>Contexto: </a:t>
            </a:r>
            <a:r>
              <a:rPr lang="es-GT" sz="1400" dirty="0">
                <a:solidFill>
                  <a:srgbClr val="252525"/>
                </a:solidFill>
                <a:latin typeface="Bogart Regular"/>
              </a:rPr>
              <a:t>Guatemala se ubica dentro de los países con mayores niveles de desigualdad y pobreza en la región centroamericana. El país debe enfrentar grandes retos.</a:t>
            </a:r>
            <a:endParaRPr lang="es-ES" sz="1200" dirty="0">
              <a:solidFill>
                <a:srgbClr val="382C2B"/>
              </a:solidFill>
              <a:latin typeface="Bogart"/>
            </a:endParaRPr>
          </a:p>
        </p:txBody>
      </p:sp>
      <p:sp>
        <p:nvSpPr>
          <p:cNvPr id="7" name="CuadroTexto 20">
            <a:extLst>
              <a:ext uri="{FF2B5EF4-FFF2-40B4-BE49-F238E27FC236}">
                <a16:creationId xmlns:a16="http://schemas.microsoft.com/office/drawing/2014/main" id="{0E741047-3297-B0E1-DA50-13C121AFEB95}"/>
              </a:ext>
            </a:extLst>
          </p:cNvPr>
          <p:cNvSpPr txBox="1"/>
          <p:nvPr/>
        </p:nvSpPr>
        <p:spPr>
          <a:xfrm>
            <a:off x="3977020" y="5578484"/>
            <a:ext cx="8199570" cy="1287079"/>
          </a:xfrm>
          <a:prstGeom prst="rect">
            <a:avLst/>
          </a:prstGeom>
          <a:solidFill>
            <a:srgbClr val="6AB690"/>
          </a:solidFill>
        </p:spPr>
        <p:txBody>
          <a:bodyPr wrap="square" lIns="179989" tIns="179989" rIns="179989" bIns="179989"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28589">
              <a:defRPr/>
            </a:pPr>
            <a:r>
              <a:rPr lang="es-ES" sz="2800" dirty="0">
                <a:solidFill>
                  <a:srgbClr val="382C2B"/>
                </a:solidFill>
                <a:latin typeface="Bogart"/>
              </a:rPr>
              <a:t>Qué hacemos en Guatemala : </a:t>
            </a:r>
            <a:r>
              <a:rPr lang="es-GT" sz="1200" dirty="0">
                <a:solidFill>
                  <a:srgbClr val="252525"/>
                </a:solidFill>
                <a:latin typeface="Bogart Regular"/>
              </a:rPr>
              <a:t>Acompañamos el desarrollo territorial focalizado en la infancia, la adolescencia y la juventud, como protagonistas y emprendedores capaces de transformar su propia vida, a través de la transición de la escuela al trabajo y cuidado del entorno con énfasis a mitigar los efectos del cambio climático y la conservación del ambiente. Promovemos la equidad de género y el reconocimiento de los pueblos indígenas como motor de desarrollo.</a:t>
            </a:r>
            <a:endParaRPr lang="es-ES" sz="1200" dirty="0">
              <a:solidFill>
                <a:srgbClr val="382C2B"/>
              </a:solidFill>
              <a:latin typeface="Bogart"/>
            </a:endParaRPr>
          </a:p>
        </p:txBody>
      </p:sp>
    </p:spTree>
    <p:extLst>
      <p:ext uri="{BB962C8B-B14F-4D97-AF65-F5344CB8AC3E}">
        <p14:creationId xmlns:p14="http://schemas.microsoft.com/office/powerpoint/2010/main" val="264610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9"/>
                                        </p:tgtEl>
                                        <p:attrNameLst>
                                          <p:attrName>style.visibility</p:attrName>
                                        </p:attrNameLst>
                                      </p:cBhvr>
                                      <p:to>
                                        <p:strVal val="visible"/>
                                      </p:to>
                                    </p:set>
                                    <p:anim calcmode="lin" valueType="num">
                                      <p:cBhvr additive="base">
                                        <p:cTn id="13" dur="500" fill="hold"/>
                                        <p:tgtEl>
                                          <p:spTgt spid="79"/>
                                        </p:tgtEl>
                                        <p:attrNameLst>
                                          <p:attrName>ppt_x</p:attrName>
                                        </p:attrNameLst>
                                      </p:cBhvr>
                                      <p:tavLst>
                                        <p:tav tm="0">
                                          <p:val>
                                            <p:strVal val="#ppt_x"/>
                                          </p:val>
                                        </p:tav>
                                        <p:tav tm="100000">
                                          <p:val>
                                            <p:strVal val="#ppt_x"/>
                                          </p:val>
                                        </p:tav>
                                      </p:tavLst>
                                    </p:anim>
                                    <p:anim calcmode="lin" valueType="num">
                                      <p:cBhvr additive="base">
                                        <p:cTn id="14"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0"/>
                                        </p:tgtEl>
                                        <p:attrNameLst>
                                          <p:attrName>style.visibility</p:attrName>
                                        </p:attrNameLst>
                                      </p:cBhvr>
                                      <p:to>
                                        <p:strVal val="visible"/>
                                      </p:to>
                                    </p:set>
                                    <p:anim calcmode="lin" valueType="num">
                                      <p:cBhvr additive="base">
                                        <p:cTn id="25" dur="500" fill="hold"/>
                                        <p:tgtEl>
                                          <p:spTgt spid="80"/>
                                        </p:tgtEl>
                                        <p:attrNameLst>
                                          <p:attrName>ppt_x</p:attrName>
                                        </p:attrNameLst>
                                      </p:cBhvr>
                                      <p:tavLst>
                                        <p:tav tm="0">
                                          <p:val>
                                            <p:strVal val="#ppt_x"/>
                                          </p:val>
                                        </p:tav>
                                        <p:tav tm="100000">
                                          <p:val>
                                            <p:strVal val="#ppt_x"/>
                                          </p:val>
                                        </p:tav>
                                      </p:tavLst>
                                    </p:anim>
                                    <p:anim calcmode="lin" valueType="num">
                                      <p:cBhvr additive="base">
                                        <p:cTn id="26"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1"/>
                                        </p:tgtEl>
                                        <p:attrNameLst>
                                          <p:attrName>style.visibility</p:attrName>
                                        </p:attrNameLst>
                                      </p:cBhvr>
                                      <p:to>
                                        <p:strVal val="visible"/>
                                      </p:to>
                                    </p:set>
                                    <p:anim calcmode="lin" valueType="num">
                                      <p:cBhvr additive="base">
                                        <p:cTn id="37" dur="500" fill="hold"/>
                                        <p:tgtEl>
                                          <p:spTgt spid="81"/>
                                        </p:tgtEl>
                                        <p:attrNameLst>
                                          <p:attrName>ppt_x</p:attrName>
                                        </p:attrNameLst>
                                      </p:cBhvr>
                                      <p:tavLst>
                                        <p:tav tm="0">
                                          <p:val>
                                            <p:strVal val="#ppt_x"/>
                                          </p:val>
                                        </p:tav>
                                        <p:tav tm="100000">
                                          <p:val>
                                            <p:strVal val="#ppt_x"/>
                                          </p:val>
                                        </p:tav>
                                      </p:tavLst>
                                    </p:anim>
                                    <p:anim calcmode="lin" valueType="num">
                                      <p:cBhvr additive="base">
                                        <p:cTn id="38"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2"/>
                                        </p:tgtEl>
                                        <p:attrNameLst>
                                          <p:attrName>style.visibility</p:attrName>
                                        </p:attrNameLst>
                                      </p:cBhvr>
                                      <p:to>
                                        <p:strVal val="visible"/>
                                      </p:to>
                                    </p:set>
                                    <p:anim calcmode="lin" valueType="num">
                                      <p:cBhvr additive="base">
                                        <p:cTn id="49" dur="500" fill="hold"/>
                                        <p:tgtEl>
                                          <p:spTgt spid="82"/>
                                        </p:tgtEl>
                                        <p:attrNameLst>
                                          <p:attrName>ppt_x</p:attrName>
                                        </p:attrNameLst>
                                      </p:cBhvr>
                                      <p:tavLst>
                                        <p:tav tm="0">
                                          <p:val>
                                            <p:strVal val="#ppt_x"/>
                                          </p:val>
                                        </p:tav>
                                        <p:tav tm="100000">
                                          <p:val>
                                            <p:strVal val="#ppt_x"/>
                                          </p:val>
                                        </p:tav>
                                      </p:tavLst>
                                    </p:anim>
                                    <p:anim calcmode="lin" valueType="num">
                                      <p:cBhvr additive="base">
                                        <p:cTn id="50"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6"/>
                                        </p:tgtEl>
                                        <p:attrNameLst>
                                          <p:attrName>style.visibility</p:attrName>
                                        </p:attrNameLst>
                                      </p:cBhvr>
                                      <p:to>
                                        <p:strVal val="visible"/>
                                      </p:to>
                                    </p:set>
                                    <p:anim calcmode="lin" valueType="num">
                                      <p:cBhvr additive="base">
                                        <p:cTn id="61" dur="500" fill="hold"/>
                                        <p:tgtEl>
                                          <p:spTgt spid="56"/>
                                        </p:tgtEl>
                                        <p:attrNameLst>
                                          <p:attrName>ppt_x</p:attrName>
                                        </p:attrNameLst>
                                      </p:cBhvr>
                                      <p:tavLst>
                                        <p:tav tm="0">
                                          <p:val>
                                            <p:strVal val="#ppt_x"/>
                                          </p:val>
                                        </p:tav>
                                        <p:tav tm="100000">
                                          <p:val>
                                            <p:strVal val="#ppt_x"/>
                                          </p:val>
                                        </p:tav>
                                      </p:tavLst>
                                    </p:anim>
                                    <p:anim calcmode="lin" valueType="num">
                                      <p:cBhvr additive="base">
                                        <p:cTn id="6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CuadroTexto 40"/>
          <p:cNvSpPr txBox="1"/>
          <p:nvPr/>
        </p:nvSpPr>
        <p:spPr>
          <a:xfrm>
            <a:off x="0" y="228601"/>
            <a:ext cx="12192000" cy="1514786"/>
          </a:xfrm>
          <a:prstGeom prst="rect">
            <a:avLst/>
          </a:prstGeom>
          <a:solidFill>
            <a:srgbClr val="FFC658"/>
          </a:solidFill>
        </p:spPr>
        <p:txBody>
          <a:bodyPr wrap="square" lIns="180000" tIns="180000" rIns="180000" bIns="180000" rtlCol="0" anchor="ctr">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s-ES" sz="4000" b="0" i="0" u="none" strike="noStrike" kern="1200" cap="none" spc="0" normalizeH="0" baseline="0" noProof="0">
                <a:ln>
                  <a:noFill/>
                </a:ln>
                <a:solidFill>
                  <a:srgbClr val="382C2B"/>
                </a:solidFill>
                <a:effectLst/>
                <a:uLnTx/>
                <a:uFillTx/>
                <a:latin typeface="Bogart"/>
                <a:ea typeface="+mn-ea"/>
                <a:cs typeface="+mn-cs"/>
              </a:rPr>
              <a:t>Nuestros Programas de Acción</a:t>
            </a:r>
          </a:p>
          <a:p>
            <a:pPr marL="0" marR="0" lvl="0" indent="0" algn="ctr" defTabSz="228600" rtl="0" eaLnBrk="1" fontAlgn="auto" latinLnBrk="0" hangingPunct="1">
              <a:lnSpc>
                <a:spcPct val="100000"/>
              </a:lnSpc>
              <a:spcBef>
                <a:spcPts val="0"/>
              </a:spcBef>
              <a:spcAft>
                <a:spcPts val="0"/>
              </a:spcAft>
              <a:buClrTx/>
              <a:buSzTx/>
              <a:buFontTx/>
              <a:buNone/>
              <a:tabLst/>
              <a:defRPr/>
            </a:pPr>
            <a:r>
              <a:rPr lang="es-ES" sz="3000">
                <a:solidFill>
                  <a:srgbClr val="382C2B"/>
                </a:solidFill>
                <a:latin typeface="Bogart"/>
              </a:rPr>
              <a:t>2023 -2025</a:t>
            </a:r>
            <a:endParaRPr kumimoji="0" lang="es-ES" sz="3000" b="0" i="0" u="none" strike="noStrike" kern="1200" cap="none" spc="0" normalizeH="0" baseline="0" noProof="0">
              <a:ln>
                <a:noFill/>
              </a:ln>
              <a:solidFill>
                <a:srgbClr val="382C2B"/>
              </a:solidFill>
              <a:effectLst/>
              <a:uLnTx/>
              <a:uFillTx/>
              <a:latin typeface="Bogart"/>
              <a:ea typeface="+mn-ea"/>
              <a:cs typeface="+mn-cs"/>
            </a:endParaRPr>
          </a:p>
        </p:txBody>
      </p:sp>
      <p:sp>
        <p:nvSpPr>
          <p:cNvPr id="19" name="Rectángulo 18">
            <a:extLst>
              <a:ext uri="{FF2B5EF4-FFF2-40B4-BE49-F238E27FC236}">
                <a16:creationId xmlns:a16="http://schemas.microsoft.com/office/drawing/2014/main" id="{CF9DB462-CC75-5D1B-6B2A-889DEAF31E54}"/>
              </a:ext>
            </a:extLst>
          </p:cNvPr>
          <p:cNvSpPr/>
          <p:nvPr/>
        </p:nvSpPr>
        <p:spPr>
          <a:xfrm>
            <a:off x="8966401" y="6080310"/>
            <a:ext cx="2469178" cy="679680"/>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lang="en-US" sz="1600" b="1">
                <a:solidFill>
                  <a:schemeClr val="tx1"/>
                </a:solidFill>
                <a:latin typeface="Bogart"/>
                <a:ea typeface="+mn-lt"/>
                <a:cs typeface="+mn-lt"/>
              </a:rPr>
              <a:t>Lógica de intervención</a:t>
            </a:r>
            <a:endParaRPr kumimoji="0" lang="es-ES" sz="1000" b="1" i="0" u="none" strike="noStrike" kern="1200" cap="none" spc="0" normalizeH="0" baseline="0" noProof="0">
              <a:ln>
                <a:noFill/>
              </a:ln>
              <a:solidFill>
                <a:schemeClr val="tx1"/>
              </a:solidFill>
              <a:effectLst/>
              <a:uLnTx/>
              <a:uFillTx/>
              <a:latin typeface="Bogart"/>
              <a:ea typeface="+mn-ea"/>
              <a:cs typeface="+mn-cs"/>
            </a:endParaRPr>
          </a:p>
        </p:txBody>
      </p:sp>
      <p:grpSp>
        <p:nvGrpSpPr>
          <p:cNvPr id="20" name="Grupo 19">
            <a:extLst>
              <a:ext uri="{FF2B5EF4-FFF2-40B4-BE49-F238E27FC236}">
                <a16:creationId xmlns:a16="http://schemas.microsoft.com/office/drawing/2014/main" id="{D1923A7F-119F-2A05-5A79-A0F17A2916C4}"/>
              </a:ext>
            </a:extLst>
          </p:cNvPr>
          <p:cNvGrpSpPr/>
          <p:nvPr/>
        </p:nvGrpSpPr>
        <p:grpSpPr>
          <a:xfrm>
            <a:off x="353800" y="2235883"/>
            <a:ext cx="7639970" cy="3580729"/>
            <a:chOff x="353800" y="2235883"/>
            <a:chExt cx="7639970" cy="3580729"/>
          </a:xfrm>
        </p:grpSpPr>
        <p:sp>
          <p:nvSpPr>
            <p:cNvPr id="65" name="Rectángulo 64"/>
            <p:cNvSpPr/>
            <p:nvPr/>
          </p:nvSpPr>
          <p:spPr>
            <a:xfrm>
              <a:off x="353801" y="3239890"/>
              <a:ext cx="2471533" cy="679680"/>
            </a:xfrm>
            <a:prstGeom prst="rect">
              <a:avLst/>
            </a:prstGeom>
            <a:noFill/>
            <a:ln w="38100">
              <a:solidFill>
                <a:srgbClr val="6AB690"/>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6AB690"/>
                  </a:solidFill>
                  <a:effectLst/>
                  <a:uLnTx/>
                  <a:uFillTx/>
                  <a:latin typeface="Bogart"/>
                  <a:ea typeface="+mn-lt"/>
                  <a:cs typeface="+mn-lt"/>
                </a:rPr>
                <a:t>Oportunidades y Redes</a:t>
              </a:r>
              <a:endParaRPr kumimoji="0" lang="es-ES" sz="1000" b="1" i="0" u="none" strike="noStrike" kern="1200" cap="none" spc="0" normalizeH="0" baseline="0" noProof="0">
                <a:ln>
                  <a:noFill/>
                </a:ln>
                <a:solidFill>
                  <a:srgbClr val="6AB690"/>
                </a:solidFill>
                <a:effectLst/>
                <a:uLnTx/>
                <a:uFillTx/>
                <a:latin typeface="Bogart"/>
                <a:ea typeface="+mn-ea"/>
                <a:cs typeface="+mn-cs"/>
              </a:endParaRPr>
            </a:p>
          </p:txBody>
        </p:sp>
        <p:sp>
          <p:nvSpPr>
            <p:cNvPr id="66" name="Rectángulo 65"/>
            <p:cNvSpPr/>
            <p:nvPr/>
          </p:nvSpPr>
          <p:spPr>
            <a:xfrm>
              <a:off x="2952637" y="3238154"/>
              <a:ext cx="2471533" cy="679678"/>
            </a:xfrm>
            <a:prstGeom prst="rect">
              <a:avLst/>
            </a:prstGeom>
            <a:noFill/>
            <a:ln w="38100">
              <a:solidFill>
                <a:srgbClr val="FFC45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lang="es-ES" sz="1600" b="1">
                  <a:solidFill>
                    <a:srgbClr val="FFC456"/>
                  </a:solidFill>
                  <a:latin typeface="Bogart"/>
                </a:rPr>
                <a:t>Cambio y Desarrollo</a:t>
              </a:r>
              <a:endParaRPr kumimoji="0" lang="it-IT" sz="1600" b="1" i="0" u="none" strike="noStrike" kern="1200" cap="none" spc="0" normalizeH="0" baseline="0" noProof="0">
                <a:ln>
                  <a:noFill/>
                </a:ln>
                <a:solidFill>
                  <a:srgbClr val="FFC456"/>
                </a:solidFill>
                <a:effectLst/>
                <a:uLnTx/>
                <a:uFillTx/>
                <a:latin typeface="Bogart"/>
                <a:ea typeface="+mn-ea"/>
                <a:cs typeface="+mn-cs"/>
              </a:endParaRPr>
            </a:p>
          </p:txBody>
        </p:sp>
        <p:sp>
          <p:nvSpPr>
            <p:cNvPr id="67" name="Rectángulo 66"/>
            <p:cNvSpPr/>
            <p:nvPr/>
          </p:nvSpPr>
          <p:spPr>
            <a:xfrm>
              <a:off x="5570355" y="3238154"/>
              <a:ext cx="2423415" cy="723993"/>
            </a:xfrm>
            <a:prstGeom prst="rect">
              <a:avLst/>
            </a:prstGeom>
            <a:noFill/>
            <a:ln w="38100">
              <a:solidFill>
                <a:srgbClr val="FF8258"/>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8258"/>
                  </a:solidFill>
                  <a:effectLst/>
                  <a:uLnTx/>
                  <a:uFillTx/>
                  <a:latin typeface="Bogart"/>
                  <a:ea typeface="+mn-ea"/>
                  <a:cs typeface="+mn-cs"/>
                </a:rPr>
                <a:t>Nexus</a:t>
              </a:r>
            </a:p>
          </p:txBody>
        </p:sp>
        <p:sp>
          <p:nvSpPr>
            <p:cNvPr id="69" name="CuadroTexto 68"/>
            <p:cNvSpPr txBox="1"/>
            <p:nvPr/>
          </p:nvSpPr>
          <p:spPr>
            <a:xfrm>
              <a:off x="353800" y="4301826"/>
              <a:ext cx="2471534" cy="1514786"/>
            </a:xfrm>
            <a:prstGeom prst="rect">
              <a:avLst/>
            </a:prstGeom>
            <a:solidFill>
              <a:srgbClr val="6AB690"/>
            </a:solidFill>
            <a:ln w="12700">
              <a:solidFill>
                <a:srgbClr val="D3D0CF"/>
              </a:solidFill>
            </a:ln>
          </p:spPr>
          <p:txBody>
            <a:bodyPr wrap="square" lIns="108000" tIns="108000" rIns="108000" bIns="108000" rtlCol="0" anchor="t">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s-GT" sz="1700" b="1" i="0" u="none" strike="noStrike" kern="1200" cap="none" spc="0" normalizeH="0" baseline="0" noProof="0">
                <a:ln>
                  <a:noFill/>
                </a:ln>
                <a:effectLst/>
                <a:uLnTx/>
                <a:uFillTx/>
                <a:latin typeface="Bogart"/>
                <a:ea typeface="+mn-ea"/>
                <a:cs typeface="+mn-cs"/>
              </a:endParaRP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es-GT" sz="1700" b="1" i="0" u="none" strike="noStrike" kern="1200" cap="none" spc="0" normalizeH="0" baseline="0" noProof="0">
                  <a:ln>
                    <a:noFill/>
                  </a:ln>
                  <a:effectLst/>
                  <a:uLnTx/>
                  <a:uFillTx/>
                  <a:latin typeface="Bogart"/>
                  <a:ea typeface="+mn-ea"/>
                  <a:cs typeface="+mn-cs"/>
                </a:rPr>
                <a:t>Generación de nuevas oportunidades y Redes de Solidaridad</a:t>
              </a:r>
              <a:endParaRPr kumimoji="0" lang="en-US" sz="1700" b="1" i="0" u="none" strike="noStrike" kern="1200" cap="none" spc="0" normalizeH="0" baseline="0" noProof="0">
                <a:ln>
                  <a:noFill/>
                </a:ln>
                <a:effectLst/>
                <a:uLnTx/>
                <a:uFillTx/>
                <a:latin typeface="Bogart"/>
                <a:ea typeface="+mn-ea"/>
                <a:cs typeface="+mn-cs"/>
              </a:endParaRPr>
            </a:p>
          </p:txBody>
        </p:sp>
        <p:sp>
          <p:nvSpPr>
            <p:cNvPr id="72" name="CuadroTexto 71"/>
            <p:cNvSpPr txBox="1"/>
            <p:nvPr/>
          </p:nvSpPr>
          <p:spPr>
            <a:xfrm>
              <a:off x="2952637" y="4301826"/>
              <a:ext cx="2471533" cy="1514786"/>
            </a:xfrm>
            <a:prstGeom prst="rect">
              <a:avLst/>
            </a:prstGeom>
            <a:solidFill>
              <a:srgbClr val="FFC456"/>
            </a:solidFill>
            <a:ln w="12700">
              <a:solidFill>
                <a:srgbClr val="D3D0CF"/>
              </a:solidFill>
            </a:ln>
          </p:spPr>
          <p:txBody>
            <a:bodyPr wrap="square" lIns="108000" tIns="108000" rIns="108000" bIns="108000" rtlCol="0">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s-GT" sz="1700" b="1" i="0" u="none" strike="noStrike" kern="1200" cap="none" spc="0" normalizeH="0" baseline="0" noProof="0">
                <a:ln>
                  <a:noFill/>
                </a:ln>
                <a:effectLst/>
                <a:uLnTx/>
                <a:uFillTx/>
                <a:latin typeface="Bogart"/>
                <a:ea typeface="+mn-ea"/>
                <a:cs typeface="+mn-cs"/>
              </a:endParaRP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es-GT" sz="1700" b="1" i="0" u="none" strike="noStrike" kern="1200" cap="none" spc="0" normalizeH="0" baseline="0" noProof="0">
                  <a:ln>
                    <a:noFill/>
                  </a:ln>
                  <a:effectLst/>
                  <a:uLnTx/>
                  <a:uFillTx/>
                  <a:latin typeface="Bogart"/>
                  <a:ea typeface="+mn-ea"/>
                  <a:cs typeface="+mn-cs"/>
                </a:rPr>
                <a:t>Cambio climático y</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es-GT" sz="1700" b="1" i="0" u="none" strike="noStrike" kern="1200" cap="none" spc="0" normalizeH="0" baseline="0" noProof="0">
                  <a:ln>
                    <a:noFill/>
                  </a:ln>
                  <a:effectLst/>
                  <a:uLnTx/>
                  <a:uFillTx/>
                  <a:latin typeface="Bogart"/>
                  <a:ea typeface="+mn-ea"/>
                  <a:cs typeface="+mn-cs"/>
                </a:rPr>
                <a:t> desarrollo sostenible</a:t>
              </a:r>
            </a:p>
          </p:txBody>
        </p:sp>
        <p:sp>
          <p:nvSpPr>
            <p:cNvPr id="75" name="CuadroTexto 74"/>
            <p:cNvSpPr txBox="1"/>
            <p:nvPr/>
          </p:nvSpPr>
          <p:spPr>
            <a:xfrm>
              <a:off x="5570355" y="4305673"/>
              <a:ext cx="2423415" cy="1510939"/>
            </a:xfrm>
            <a:prstGeom prst="rect">
              <a:avLst/>
            </a:prstGeom>
            <a:solidFill>
              <a:srgbClr val="FF8258"/>
            </a:solidFill>
            <a:ln w="12700">
              <a:solidFill>
                <a:srgbClr val="D3D0CF"/>
              </a:solidFill>
            </a:ln>
          </p:spPr>
          <p:txBody>
            <a:bodyPr wrap="square" lIns="108000" tIns="108000" rIns="108000" bIns="108000" rtlCol="0">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endParaRPr lang="es-GT" sz="1700" b="1">
                <a:latin typeface="Bogart"/>
              </a:endParaRP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es-GT" sz="1700" b="1" i="0" u="none" strike="noStrike" kern="1200" cap="none" spc="0" normalizeH="0" baseline="0" noProof="0">
                  <a:ln>
                    <a:noFill/>
                  </a:ln>
                  <a:effectLst/>
                  <a:uLnTx/>
                  <a:uFillTx/>
                  <a:latin typeface="Bogart"/>
                  <a:ea typeface="+mn-ea"/>
                  <a:cs typeface="+mn-cs"/>
                </a:rPr>
                <a:t>Nexus</a:t>
              </a:r>
            </a:p>
            <a:p>
              <a:pPr marL="0" marR="0" lvl="0" indent="0" algn="ctr" defTabSz="228600" rtl="0" eaLnBrk="1" fontAlgn="auto" latinLnBrk="0" hangingPunct="1">
                <a:lnSpc>
                  <a:spcPct val="100000"/>
                </a:lnSpc>
                <a:spcBef>
                  <a:spcPts val="0"/>
                </a:spcBef>
                <a:spcAft>
                  <a:spcPts val="0"/>
                </a:spcAft>
                <a:buClrTx/>
                <a:buSzTx/>
                <a:buFontTx/>
                <a:buNone/>
                <a:tabLst/>
                <a:defRPr/>
              </a:pPr>
              <a:r>
                <a:rPr lang="es-GT" sz="1700" b="1">
                  <a:latin typeface="Bogart"/>
                </a:rPr>
                <a:t>Humanitario - Desarrollo - Paz</a:t>
              </a:r>
            </a:p>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a:ln>
                  <a:noFill/>
                </a:ln>
                <a:effectLst/>
                <a:uLnTx/>
                <a:uFillTx/>
                <a:latin typeface="Bogart"/>
                <a:ea typeface="+mn-ea"/>
                <a:cs typeface="+mn-cs"/>
              </a:endParaRPr>
            </a:p>
          </p:txBody>
        </p:sp>
        <p:sp>
          <p:nvSpPr>
            <p:cNvPr id="5" name="Triángulo isósceles 4">
              <a:extLst>
                <a:ext uri="{FF2B5EF4-FFF2-40B4-BE49-F238E27FC236}">
                  <a16:creationId xmlns:a16="http://schemas.microsoft.com/office/drawing/2014/main" id="{A5B41F67-692A-2710-6B13-64430A158645}"/>
                </a:ext>
              </a:extLst>
            </p:cNvPr>
            <p:cNvSpPr/>
            <p:nvPr/>
          </p:nvSpPr>
          <p:spPr>
            <a:xfrm rot="10800000">
              <a:off x="6687330" y="3995559"/>
              <a:ext cx="237582" cy="147681"/>
            </a:xfrm>
            <a:prstGeom prst="triangle">
              <a:avLst/>
            </a:prstGeom>
            <a:solidFill>
              <a:srgbClr val="FF8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s-ES" sz="900" b="0" i="0" u="none" strike="noStrike" kern="1200" cap="none" spc="0" normalizeH="0" baseline="0" noProof="0">
                <a:ln>
                  <a:noFill/>
                </a:ln>
                <a:solidFill>
                  <a:srgbClr val="FFFFFF"/>
                </a:solidFill>
                <a:effectLst/>
                <a:uLnTx/>
                <a:uFillTx/>
                <a:latin typeface="Bogart"/>
                <a:ea typeface="+mn-ea"/>
                <a:cs typeface="+mn-cs"/>
              </a:endParaRPr>
            </a:p>
          </p:txBody>
        </p:sp>
        <p:pic>
          <p:nvPicPr>
            <p:cNvPr id="12" name="Imagen 11">
              <a:extLst>
                <a:ext uri="{FF2B5EF4-FFF2-40B4-BE49-F238E27FC236}">
                  <a16:creationId xmlns:a16="http://schemas.microsoft.com/office/drawing/2014/main" id="{6114D88C-15EC-C6EA-BA6D-95EDA39CDE97}"/>
                </a:ext>
              </a:extLst>
            </p:cNvPr>
            <p:cNvPicPr>
              <a:picLocks noChangeAspect="1"/>
            </p:cNvPicPr>
            <p:nvPr/>
          </p:nvPicPr>
          <p:blipFill rotWithShape="1">
            <a:blip r:embed="rId2"/>
            <a:srcRect t="5176" b="7140"/>
            <a:stretch/>
          </p:blipFill>
          <p:spPr>
            <a:xfrm>
              <a:off x="3835373" y="2235883"/>
              <a:ext cx="943641" cy="871734"/>
            </a:xfrm>
            <a:prstGeom prst="rect">
              <a:avLst/>
            </a:prstGeom>
          </p:spPr>
        </p:pic>
        <p:pic>
          <p:nvPicPr>
            <p:cNvPr id="18" name="Imagen 17">
              <a:extLst>
                <a:ext uri="{FF2B5EF4-FFF2-40B4-BE49-F238E27FC236}">
                  <a16:creationId xmlns:a16="http://schemas.microsoft.com/office/drawing/2014/main" id="{63F6BF82-6D23-73A1-3242-ED46C9B47BA4}"/>
                </a:ext>
              </a:extLst>
            </p:cNvPr>
            <p:cNvPicPr>
              <a:picLocks noChangeAspect="1"/>
            </p:cNvPicPr>
            <p:nvPr/>
          </p:nvPicPr>
          <p:blipFill>
            <a:blip r:embed="rId3"/>
            <a:stretch>
              <a:fillRect/>
            </a:stretch>
          </p:blipFill>
          <p:spPr>
            <a:xfrm>
              <a:off x="6436867" y="2268174"/>
              <a:ext cx="690390" cy="807547"/>
            </a:xfrm>
            <a:prstGeom prst="rect">
              <a:avLst/>
            </a:prstGeom>
          </p:spPr>
        </p:pic>
        <p:sp>
          <p:nvSpPr>
            <p:cNvPr id="3" name="Triángulo isósceles 2">
              <a:extLst>
                <a:ext uri="{FF2B5EF4-FFF2-40B4-BE49-F238E27FC236}">
                  <a16:creationId xmlns:a16="http://schemas.microsoft.com/office/drawing/2014/main" id="{2166E8B2-2430-A577-4C79-D759576C1CBC}"/>
                </a:ext>
              </a:extLst>
            </p:cNvPr>
            <p:cNvSpPr/>
            <p:nvPr/>
          </p:nvSpPr>
          <p:spPr>
            <a:xfrm rot="10800000">
              <a:off x="4069612" y="3962147"/>
              <a:ext cx="237582" cy="147681"/>
            </a:xfrm>
            <a:prstGeom prst="triangle">
              <a:avLst/>
            </a:prstGeom>
            <a:solidFill>
              <a:srgbClr val="FFA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s-ES" sz="900" b="0" i="0" u="none" strike="noStrike" kern="1200" cap="none" spc="0" normalizeH="0" baseline="0" noProof="0">
                <a:ln>
                  <a:noFill/>
                </a:ln>
                <a:solidFill>
                  <a:srgbClr val="FFFFFF"/>
                </a:solidFill>
                <a:effectLst/>
                <a:uLnTx/>
                <a:uFillTx/>
                <a:latin typeface="Bogart"/>
                <a:ea typeface="+mn-ea"/>
                <a:cs typeface="+mn-cs"/>
              </a:endParaRPr>
            </a:p>
          </p:txBody>
        </p:sp>
        <p:sp>
          <p:nvSpPr>
            <p:cNvPr id="7" name="Triángulo isósceles 6">
              <a:extLst>
                <a:ext uri="{FF2B5EF4-FFF2-40B4-BE49-F238E27FC236}">
                  <a16:creationId xmlns:a16="http://schemas.microsoft.com/office/drawing/2014/main" id="{27F002C0-5F4E-224B-6CCB-7DA42C8795BF}"/>
                </a:ext>
              </a:extLst>
            </p:cNvPr>
            <p:cNvSpPr/>
            <p:nvPr/>
          </p:nvSpPr>
          <p:spPr>
            <a:xfrm rot="10800000">
              <a:off x="1440231" y="3964487"/>
              <a:ext cx="237582" cy="147681"/>
            </a:xfrm>
            <a:prstGeom prst="triangle">
              <a:avLst/>
            </a:prstGeom>
            <a:solidFill>
              <a:srgbClr val="6AB6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28600" rtl="0" eaLnBrk="1" fontAlgn="auto" latinLnBrk="0" hangingPunct="1">
                <a:lnSpc>
                  <a:spcPct val="100000"/>
                </a:lnSpc>
                <a:spcBef>
                  <a:spcPts val="0"/>
                </a:spcBef>
                <a:spcAft>
                  <a:spcPts val="0"/>
                </a:spcAft>
                <a:buClrTx/>
                <a:buSzTx/>
                <a:buFontTx/>
                <a:buNone/>
                <a:tabLst/>
                <a:defRPr/>
              </a:pPr>
              <a:endParaRPr kumimoji="0" lang="es-ES" sz="900" b="0" i="0" u="none" strike="noStrike" kern="1200" cap="none" spc="0" normalizeH="0" baseline="0" noProof="0">
                <a:ln>
                  <a:noFill/>
                </a:ln>
                <a:solidFill>
                  <a:srgbClr val="FFFFFF"/>
                </a:solidFill>
                <a:effectLst/>
                <a:uLnTx/>
                <a:uFillTx/>
                <a:latin typeface="Bogart"/>
                <a:ea typeface="+mn-ea"/>
                <a:cs typeface="+mn-cs"/>
              </a:endParaRPr>
            </a:p>
          </p:txBody>
        </p:sp>
        <p:pic>
          <p:nvPicPr>
            <p:cNvPr id="21" name="Imagen 20">
              <a:extLst>
                <a:ext uri="{FF2B5EF4-FFF2-40B4-BE49-F238E27FC236}">
                  <a16:creationId xmlns:a16="http://schemas.microsoft.com/office/drawing/2014/main" id="{AFF3AB6D-DF5C-F7DD-F6A7-3114E9AC9441}"/>
                </a:ext>
              </a:extLst>
            </p:cNvPr>
            <p:cNvPicPr>
              <a:picLocks noChangeAspect="1"/>
            </p:cNvPicPr>
            <p:nvPr/>
          </p:nvPicPr>
          <p:blipFill rotWithShape="1">
            <a:blip r:embed="rId4"/>
            <a:srcRect l="2882" t="12089"/>
            <a:stretch/>
          </p:blipFill>
          <p:spPr>
            <a:xfrm>
              <a:off x="1203626" y="2377777"/>
              <a:ext cx="771882" cy="729840"/>
            </a:xfrm>
            <a:prstGeom prst="rect">
              <a:avLst/>
            </a:prstGeom>
          </p:spPr>
        </p:pic>
      </p:grpSp>
      <p:grpSp>
        <p:nvGrpSpPr>
          <p:cNvPr id="14" name="Grupo 13">
            <a:extLst>
              <a:ext uri="{FF2B5EF4-FFF2-40B4-BE49-F238E27FC236}">
                <a16:creationId xmlns:a16="http://schemas.microsoft.com/office/drawing/2014/main" id="{87FAFE6E-58F2-4701-90D1-8CDDE867F38B}"/>
              </a:ext>
            </a:extLst>
          </p:cNvPr>
          <p:cNvGrpSpPr/>
          <p:nvPr/>
        </p:nvGrpSpPr>
        <p:grpSpPr>
          <a:xfrm>
            <a:off x="7121909" y="1999459"/>
            <a:ext cx="5969440" cy="4275434"/>
            <a:chOff x="6863169" y="1831147"/>
            <a:chExt cx="5969440" cy="4275434"/>
          </a:xfrm>
        </p:grpSpPr>
        <p:grpSp>
          <p:nvGrpSpPr>
            <p:cNvPr id="13" name="Grupo 12">
              <a:extLst>
                <a:ext uri="{FF2B5EF4-FFF2-40B4-BE49-F238E27FC236}">
                  <a16:creationId xmlns:a16="http://schemas.microsoft.com/office/drawing/2014/main" id="{2E7832D8-5141-D495-0073-BC0F29BAB2E6}"/>
                </a:ext>
              </a:extLst>
            </p:cNvPr>
            <p:cNvGrpSpPr/>
            <p:nvPr/>
          </p:nvGrpSpPr>
          <p:grpSpPr>
            <a:xfrm>
              <a:off x="6863169" y="1831147"/>
              <a:ext cx="5130201" cy="4275434"/>
              <a:chOff x="6863169" y="1831147"/>
              <a:chExt cx="5130201" cy="4275434"/>
            </a:xfrm>
          </p:grpSpPr>
          <p:pic>
            <p:nvPicPr>
              <p:cNvPr id="4" name="Imagen 3" descr="Imagen que contiene Icono&#10;&#10;Descripción generada automáticamente">
                <a:extLst>
                  <a:ext uri="{FF2B5EF4-FFF2-40B4-BE49-F238E27FC236}">
                    <a16:creationId xmlns:a16="http://schemas.microsoft.com/office/drawing/2014/main" id="{DF185EF8-3067-F958-F808-C0C242A7FCF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2027" t="9692" r="10032" b="8296"/>
              <a:stretch/>
            </p:blipFill>
            <p:spPr>
              <a:xfrm>
                <a:off x="7930210" y="1831147"/>
                <a:ext cx="4063160" cy="4275434"/>
              </a:xfrm>
              <a:prstGeom prst="rect">
                <a:avLst/>
              </a:prstGeom>
            </p:spPr>
          </p:pic>
          <p:sp>
            <p:nvSpPr>
              <p:cNvPr id="10" name="CuadroTexto 9">
                <a:extLst>
                  <a:ext uri="{FF2B5EF4-FFF2-40B4-BE49-F238E27FC236}">
                    <a16:creationId xmlns:a16="http://schemas.microsoft.com/office/drawing/2014/main" id="{F62D1706-E8BA-A00E-B1F3-D3587BD00822}"/>
                  </a:ext>
                </a:extLst>
              </p:cNvPr>
              <p:cNvSpPr txBox="1"/>
              <p:nvPr/>
            </p:nvSpPr>
            <p:spPr>
              <a:xfrm rot="5693483">
                <a:off x="7420946" y="1816289"/>
                <a:ext cx="3189595" cy="4305149"/>
              </a:xfrm>
              <a:custGeom>
                <a:avLst/>
                <a:gdLst>
                  <a:gd name="connsiteX0" fmla="*/ 0 w 3491257"/>
                  <a:gd name="connsiteY0" fmla="*/ 0 h 719731"/>
                  <a:gd name="connsiteX1" fmla="*/ 3491257 w 3491257"/>
                  <a:gd name="connsiteY1" fmla="*/ 0 h 719731"/>
                  <a:gd name="connsiteX2" fmla="*/ 3491257 w 3491257"/>
                  <a:gd name="connsiteY2" fmla="*/ 719731 h 719731"/>
                  <a:gd name="connsiteX3" fmla="*/ 0 w 3491257"/>
                  <a:gd name="connsiteY3" fmla="*/ 719731 h 719731"/>
                  <a:gd name="connsiteX4" fmla="*/ 0 w 3491257"/>
                  <a:gd name="connsiteY4" fmla="*/ 0 h 719731"/>
                  <a:gd name="connsiteX0" fmla="*/ 0 w 3491257"/>
                  <a:gd name="connsiteY0" fmla="*/ 5123 h 724854"/>
                  <a:gd name="connsiteX1" fmla="*/ 3463738 w 3491257"/>
                  <a:gd name="connsiteY1" fmla="*/ 0 h 724854"/>
                  <a:gd name="connsiteX2" fmla="*/ 3491257 w 3491257"/>
                  <a:gd name="connsiteY2" fmla="*/ 724854 h 724854"/>
                  <a:gd name="connsiteX3" fmla="*/ 0 w 3491257"/>
                  <a:gd name="connsiteY3" fmla="*/ 724854 h 724854"/>
                  <a:gd name="connsiteX4" fmla="*/ 0 w 3491257"/>
                  <a:gd name="connsiteY4" fmla="*/ 5123 h 72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1257" h="724854">
                    <a:moveTo>
                      <a:pt x="0" y="5123"/>
                    </a:moveTo>
                    <a:lnTo>
                      <a:pt x="3463738" y="0"/>
                    </a:lnTo>
                    <a:lnTo>
                      <a:pt x="3491257" y="724854"/>
                    </a:lnTo>
                    <a:lnTo>
                      <a:pt x="0" y="724854"/>
                    </a:lnTo>
                    <a:lnTo>
                      <a:pt x="0" y="5123"/>
                    </a:lnTo>
                    <a:close/>
                  </a:path>
                </a:pathLst>
              </a:custGeom>
              <a:noFill/>
              <a:ln w="12700">
                <a:noFill/>
              </a:ln>
            </p:spPr>
            <p:txBody>
              <a:bodyPr wrap="square" lIns="108000" tIns="108000" rIns="108000" bIns="108000" rtlCol="0">
                <a:prstTxWarp prst="textArchUp">
                  <a:avLst/>
                </a:prstTxWarp>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s-GT" sz="1600" b="1" i="0" u="none" strike="noStrike" kern="1200" normalizeH="0" baseline="0" noProof="0">
                    <a:uLnTx/>
                    <a:uFillTx/>
                    <a:latin typeface="Bogart"/>
                    <a:ea typeface="+mn-ea"/>
                    <a:cs typeface="+mn-cs"/>
                  </a:rPr>
                  <a:t>Cambio climático y</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es-GT" sz="1600" b="1" i="0" u="none" strike="noStrike" kern="1200" normalizeH="0" baseline="0" noProof="0">
                    <a:uLnTx/>
                    <a:uFillTx/>
                    <a:latin typeface="Bogart"/>
                    <a:ea typeface="+mn-ea"/>
                    <a:cs typeface="+mn-cs"/>
                  </a:rPr>
                  <a:t> desarrollo sostenible</a:t>
                </a:r>
              </a:p>
            </p:txBody>
          </p:sp>
        </p:grpSp>
        <p:sp>
          <p:nvSpPr>
            <p:cNvPr id="11" name="CuadroTexto 10">
              <a:extLst>
                <a:ext uri="{FF2B5EF4-FFF2-40B4-BE49-F238E27FC236}">
                  <a16:creationId xmlns:a16="http://schemas.microsoft.com/office/drawing/2014/main" id="{52808267-53CA-91FD-6404-BE8F7775AB42}"/>
                </a:ext>
              </a:extLst>
            </p:cNvPr>
            <p:cNvSpPr txBox="1"/>
            <p:nvPr/>
          </p:nvSpPr>
          <p:spPr>
            <a:xfrm rot="16749564">
              <a:off x="9122348" y="2005119"/>
              <a:ext cx="3188165" cy="4232356"/>
            </a:xfrm>
            <a:custGeom>
              <a:avLst/>
              <a:gdLst>
                <a:gd name="connsiteX0" fmla="*/ 0 w 3491257"/>
                <a:gd name="connsiteY0" fmla="*/ 0 h 719731"/>
                <a:gd name="connsiteX1" fmla="*/ 3491257 w 3491257"/>
                <a:gd name="connsiteY1" fmla="*/ 0 h 719731"/>
                <a:gd name="connsiteX2" fmla="*/ 3491257 w 3491257"/>
                <a:gd name="connsiteY2" fmla="*/ 719731 h 719731"/>
                <a:gd name="connsiteX3" fmla="*/ 0 w 3491257"/>
                <a:gd name="connsiteY3" fmla="*/ 719731 h 719731"/>
                <a:gd name="connsiteX4" fmla="*/ 0 w 3491257"/>
                <a:gd name="connsiteY4" fmla="*/ 0 h 719731"/>
                <a:gd name="connsiteX0" fmla="*/ 0 w 3491257"/>
                <a:gd name="connsiteY0" fmla="*/ 5123 h 724854"/>
                <a:gd name="connsiteX1" fmla="*/ 3463738 w 3491257"/>
                <a:gd name="connsiteY1" fmla="*/ 0 h 724854"/>
                <a:gd name="connsiteX2" fmla="*/ 3491257 w 3491257"/>
                <a:gd name="connsiteY2" fmla="*/ 724854 h 724854"/>
                <a:gd name="connsiteX3" fmla="*/ 0 w 3491257"/>
                <a:gd name="connsiteY3" fmla="*/ 724854 h 724854"/>
                <a:gd name="connsiteX4" fmla="*/ 0 w 3491257"/>
                <a:gd name="connsiteY4" fmla="*/ 5123 h 7248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1257" h="724854">
                  <a:moveTo>
                    <a:pt x="0" y="5123"/>
                  </a:moveTo>
                  <a:lnTo>
                    <a:pt x="3463738" y="0"/>
                  </a:lnTo>
                  <a:lnTo>
                    <a:pt x="3491257" y="724854"/>
                  </a:lnTo>
                  <a:lnTo>
                    <a:pt x="0" y="724854"/>
                  </a:lnTo>
                  <a:lnTo>
                    <a:pt x="0" y="5123"/>
                  </a:lnTo>
                  <a:close/>
                </a:path>
              </a:pathLst>
            </a:custGeom>
            <a:noFill/>
            <a:ln w="12700">
              <a:noFill/>
            </a:ln>
          </p:spPr>
          <p:txBody>
            <a:bodyPr wrap="square" lIns="108000" tIns="108000" rIns="108000" bIns="108000" rtlCol="0">
              <a:prstTxWarp prst="textArchUp">
                <a:avLst/>
              </a:prstTxWarp>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lang="es-GT" sz="1600" b="1">
                  <a:latin typeface="Bogart"/>
                </a:rPr>
                <a:t>Nexus</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es-GT" sz="1600" b="1" i="0" u="none" strike="noStrike" kern="1200" normalizeH="0" baseline="0" noProof="0">
                  <a:uLnTx/>
                  <a:uFillTx/>
                  <a:latin typeface="Bogart"/>
                  <a:ea typeface="+mn-ea"/>
                  <a:cs typeface="+mn-cs"/>
                </a:rPr>
                <a:t>Humanitario </a:t>
              </a:r>
              <a:r>
                <a:rPr lang="es-GT" sz="1600" b="1">
                  <a:latin typeface="Bogart"/>
                </a:rPr>
                <a:t>– Desarrollo - Paz</a:t>
              </a:r>
              <a:endParaRPr kumimoji="0" lang="es-GT" sz="1600" b="1" i="0" u="none" strike="noStrike" kern="1200" normalizeH="0" baseline="0" noProof="0">
                <a:uLnTx/>
                <a:uFillTx/>
                <a:latin typeface="Bogart"/>
                <a:ea typeface="+mn-ea"/>
                <a:cs typeface="+mn-cs"/>
              </a:endParaRPr>
            </a:p>
          </p:txBody>
        </p:sp>
      </p:grpSp>
      <p:sp>
        <p:nvSpPr>
          <p:cNvPr id="9" name="CuadroTexto 8">
            <a:extLst>
              <a:ext uri="{FF2B5EF4-FFF2-40B4-BE49-F238E27FC236}">
                <a16:creationId xmlns:a16="http://schemas.microsoft.com/office/drawing/2014/main" id="{41F9D04A-576D-8C82-1529-3474741043B8}"/>
              </a:ext>
            </a:extLst>
          </p:cNvPr>
          <p:cNvSpPr txBox="1"/>
          <p:nvPr/>
        </p:nvSpPr>
        <p:spPr>
          <a:xfrm>
            <a:off x="9041957" y="3830605"/>
            <a:ext cx="2318066" cy="961116"/>
          </a:xfrm>
          <a:prstGeom prst="rect">
            <a:avLst/>
          </a:prstGeom>
          <a:noFill/>
          <a:ln w="12700">
            <a:noFill/>
          </a:ln>
        </p:spPr>
        <p:txBody>
          <a:bodyPr wrap="square" lIns="108000" tIns="108000" rIns="108000" bIns="108000" rtlCol="0" anchor="t">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effectLst/>
                <a:uLnTx/>
                <a:uFillTx/>
                <a:latin typeface="Bogart"/>
                <a:ea typeface="+mn-ea"/>
                <a:cs typeface="+mn-cs"/>
              </a:rPr>
              <a:t>Generación de nuevas </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es-GT" sz="1500" b="1" i="0" u="none" strike="noStrike" kern="1200" cap="none" spc="0" normalizeH="0" baseline="0" noProof="0" dirty="0">
                <a:ln>
                  <a:noFill/>
                </a:ln>
                <a:effectLst/>
                <a:uLnTx/>
                <a:uFillTx/>
                <a:latin typeface="Bogart"/>
                <a:ea typeface="+mn-ea"/>
                <a:cs typeface="+mn-cs"/>
              </a:rPr>
              <a:t>oportunidades y redes </a:t>
            </a:r>
          </a:p>
          <a:p>
            <a:pPr marL="0" marR="0" lvl="0" indent="0" algn="ctr" defTabSz="228600" rtl="0" eaLnBrk="1" fontAlgn="auto" latinLnBrk="0" hangingPunct="1">
              <a:lnSpc>
                <a:spcPct val="100000"/>
              </a:lnSpc>
              <a:spcBef>
                <a:spcPts val="0"/>
              </a:spcBef>
              <a:spcAft>
                <a:spcPts val="0"/>
              </a:spcAft>
              <a:buClrTx/>
              <a:buSzTx/>
              <a:buFontTx/>
              <a:buNone/>
              <a:tabLst/>
              <a:defRPr/>
            </a:pPr>
            <a:r>
              <a:rPr lang="en-US" sz="1500" b="1" dirty="0">
                <a:latin typeface="Bogart"/>
              </a:rPr>
              <a:t>de </a:t>
            </a:r>
            <a:r>
              <a:rPr lang="en-US" sz="1500" b="1" dirty="0" err="1">
                <a:latin typeface="Bogart"/>
              </a:rPr>
              <a:t>solidaridad</a:t>
            </a:r>
            <a:endParaRPr kumimoji="0" lang="es-GT" sz="1500" b="1" i="0" u="none" strike="noStrike" kern="1200" cap="none" spc="0" normalizeH="0" baseline="0" noProof="0" dirty="0">
              <a:ln>
                <a:noFill/>
              </a:ln>
              <a:effectLst/>
              <a:uLnTx/>
              <a:uFillTx/>
              <a:latin typeface="Bogart"/>
              <a:ea typeface="+mn-ea"/>
              <a:cs typeface="+mn-cs"/>
            </a:endParaRPr>
          </a:p>
        </p:txBody>
      </p:sp>
    </p:spTree>
    <p:extLst>
      <p:ext uri="{BB962C8B-B14F-4D97-AF65-F5344CB8AC3E}">
        <p14:creationId xmlns:p14="http://schemas.microsoft.com/office/powerpoint/2010/main" val="4938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Escala de tiempo&#10;&#10;Descripción generada automáticamente">
            <a:extLst>
              <a:ext uri="{FF2B5EF4-FFF2-40B4-BE49-F238E27FC236}">
                <a16:creationId xmlns:a16="http://schemas.microsoft.com/office/drawing/2014/main" id="{D27B26E4-4B05-F310-81EA-1EC4CC86DD2E}"/>
              </a:ext>
            </a:extLst>
          </p:cNvPr>
          <p:cNvPicPr>
            <a:picLocks noChangeAspect="1"/>
          </p:cNvPicPr>
          <p:nvPr/>
        </p:nvPicPr>
        <p:blipFill rotWithShape="1">
          <a:blip r:embed="rId2">
            <a:extLst>
              <a:ext uri="{28A0092B-C50C-407E-A947-70E740481C1C}">
                <a14:useLocalDpi xmlns:a14="http://schemas.microsoft.com/office/drawing/2010/main" val="0"/>
              </a:ext>
            </a:extLst>
          </a:blip>
          <a:srcRect l="39312" t="17399" r="34920" b="36152"/>
          <a:stretch/>
        </p:blipFill>
        <p:spPr>
          <a:xfrm>
            <a:off x="-1" y="2610704"/>
            <a:ext cx="4188961" cy="4247295"/>
          </a:xfrm>
          <a:prstGeom prst="rect">
            <a:avLst/>
          </a:prstGeom>
        </p:spPr>
      </p:pic>
      <p:sp>
        <p:nvSpPr>
          <p:cNvPr id="40" name="24 Rectángulo"/>
          <p:cNvSpPr/>
          <p:nvPr/>
        </p:nvSpPr>
        <p:spPr>
          <a:xfrm>
            <a:off x="6695970" y="2283238"/>
            <a:ext cx="5292479" cy="3154710"/>
          </a:xfrm>
          <a:prstGeom prst="rect">
            <a:avLst/>
          </a:prstGeom>
          <a:noFill/>
        </p:spPr>
        <p:txBody>
          <a:bodyPr wrap="square" lIns="0" tIns="0" rIns="0" bIns="0" anchor="t">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E35B48"/>
                </a:solidFill>
                <a:effectLst/>
                <a:uLnTx/>
                <a:uFillTx/>
                <a:latin typeface="Bogart"/>
                <a:ea typeface="+mn-ea"/>
                <a:cs typeface="+mn-cs"/>
              </a:rPr>
              <a:t>¿Qué se quiere hacer y cómo?</a:t>
            </a:r>
          </a:p>
          <a:p>
            <a:pPr marL="285750" marR="0" lvl="0" indent="-285750" algn="just" defTabSz="2286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1400" i="0" u="none" strike="noStrike" kern="1200" cap="none" spc="0" normalizeH="0" baseline="0" noProof="0" dirty="0">
                <a:ln>
                  <a:noFill/>
                </a:ln>
                <a:solidFill>
                  <a:srgbClr val="382C2B"/>
                </a:solidFill>
                <a:effectLst/>
                <a:uLnTx/>
                <a:uFillTx/>
                <a:latin typeface="Bogart"/>
                <a:ea typeface="+mn-ea"/>
                <a:cs typeface="+mn-cs"/>
              </a:rPr>
              <a:t>Impulsar la generación de oportunidades y capacidades para niñas, niños, adolescentes y jóvenes especialmente mujeres e indígenas para que puedan proyectarse hacia el futuro, aprender, emprender y transformarse desde la escuela. </a:t>
            </a:r>
          </a:p>
          <a:p>
            <a:pPr marL="285750" marR="0" lvl="0" indent="-285750" algn="just" defTabSz="2286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1400" i="0" u="none" strike="noStrike" kern="1200" cap="none" spc="0" normalizeH="0" baseline="0" noProof="0" dirty="0">
                <a:ln>
                  <a:noFill/>
                </a:ln>
                <a:solidFill>
                  <a:srgbClr val="382C2B"/>
                </a:solidFill>
                <a:effectLst/>
                <a:uLnTx/>
                <a:uFillTx/>
                <a:latin typeface="Bogart"/>
                <a:ea typeface="+mn-ea"/>
                <a:cs typeface="+mn-cs"/>
              </a:rPr>
              <a:t>Potenciamos la idea de vocación y la participación en espacios de toma de decisiones.</a:t>
            </a:r>
          </a:p>
          <a:p>
            <a:pPr marL="285750" marR="0" lvl="0" indent="-285750" algn="just" defTabSz="2286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1400" i="0" u="none" strike="noStrike" kern="1200" cap="none" spc="0" normalizeH="0" baseline="0" noProof="0" dirty="0">
                <a:ln>
                  <a:noFill/>
                </a:ln>
                <a:solidFill>
                  <a:srgbClr val="382C2B"/>
                </a:solidFill>
                <a:effectLst/>
                <a:uLnTx/>
                <a:uFillTx/>
                <a:latin typeface="Bogart"/>
                <a:ea typeface="+mn-ea"/>
                <a:cs typeface="+mn-cs"/>
              </a:rPr>
              <a:t>Contribuir a la participación, motivación e integración comunitaria y en el sistema productivo y social fomentando redes de solidaridad. </a:t>
            </a:r>
            <a:endParaRPr kumimoji="0" lang="es-ES" sz="1400" i="0" u="none" strike="noStrike" kern="1200" cap="none" spc="0" normalizeH="0" baseline="0" noProof="0" dirty="0">
              <a:ln>
                <a:noFill/>
              </a:ln>
              <a:solidFill>
                <a:srgbClr val="382C2B"/>
              </a:solidFill>
              <a:effectLst/>
              <a:uLnTx/>
              <a:uFillTx/>
              <a:latin typeface="Bogart"/>
              <a:ea typeface="+mn-lt"/>
              <a:cs typeface="+mn-lt"/>
            </a:endParaRPr>
          </a:p>
          <a:p>
            <a:pPr marL="0" marR="0" lvl="0" indent="0" algn="l" defTabSz="228600" rtl="0" eaLnBrk="1" fontAlgn="auto" latinLnBrk="0" hangingPunct="1">
              <a:lnSpc>
                <a:spcPct val="100000"/>
              </a:lnSpc>
              <a:spcBef>
                <a:spcPts val="0"/>
              </a:spcBef>
              <a:spcAft>
                <a:spcPts val="0"/>
              </a:spcAft>
              <a:buClrTx/>
              <a:buSzTx/>
              <a:buFontTx/>
              <a:buNone/>
              <a:tabLst/>
              <a:defRPr/>
            </a:pPr>
            <a:endParaRPr kumimoji="0" lang="es-ES" sz="900" b="0" i="0" u="none" strike="noStrike" kern="1200" cap="none" spc="0" normalizeH="0" baseline="0" noProof="0">
              <a:ln>
                <a:noFill/>
              </a:ln>
              <a:solidFill>
                <a:srgbClr val="E35B48"/>
              </a:solidFill>
              <a:effectLst/>
              <a:uLnTx/>
              <a:uFillTx/>
              <a:latin typeface="Bogart"/>
              <a:ea typeface="+mn-ea"/>
              <a:cs typeface="+mn-cs"/>
            </a:endParaRPr>
          </a:p>
          <a:p>
            <a:pPr marL="0" marR="0" lvl="0" indent="0" defTabSz="2286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E35B48"/>
                </a:solidFill>
                <a:effectLst/>
                <a:uLnTx/>
                <a:uFillTx/>
                <a:latin typeface="Bogart"/>
                <a:ea typeface="+mn-ea"/>
                <a:cs typeface="+mn-cs"/>
              </a:rPr>
              <a:t>¿Con quién lo hacemos?</a:t>
            </a:r>
          </a:p>
          <a:p>
            <a:pPr defTabSz="228600">
              <a:defRPr/>
            </a:pPr>
            <a:r>
              <a:rPr lang="es-ES" sz="1400" dirty="0">
                <a:solidFill>
                  <a:srgbClr val="382C2B"/>
                </a:solidFill>
                <a:latin typeface="Bogart"/>
              </a:rPr>
              <a:t>ASEDECHI Y ACODIHUE</a:t>
            </a:r>
          </a:p>
          <a:p>
            <a:pPr marL="0" marR="0" lvl="0" indent="0" defTabSz="228600" rtl="0" eaLnBrk="1" fontAlgn="auto" latinLnBrk="0" hangingPunct="1">
              <a:lnSpc>
                <a:spcPct val="100000"/>
              </a:lnSpc>
              <a:spcBef>
                <a:spcPts val="0"/>
              </a:spcBef>
              <a:spcAft>
                <a:spcPts val="0"/>
              </a:spcAft>
              <a:buClrTx/>
              <a:buSzTx/>
              <a:buFontTx/>
              <a:buNone/>
              <a:tabLst/>
              <a:defRPr/>
            </a:pPr>
            <a:endParaRPr lang="es-ES" sz="1400" b="1">
              <a:solidFill>
                <a:srgbClr val="382C2B"/>
              </a:solidFill>
              <a:latin typeface="Bogart"/>
            </a:endParaRPr>
          </a:p>
          <a:p>
            <a:pPr marL="0" marR="0" lvl="0" indent="0" defTabSz="228600" rtl="0" eaLnBrk="1" fontAlgn="auto" latinLnBrk="0" hangingPunct="1">
              <a:lnSpc>
                <a:spcPct val="100000"/>
              </a:lnSpc>
              <a:spcBef>
                <a:spcPts val="0"/>
              </a:spcBef>
              <a:spcAft>
                <a:spcPts val="0"/>
              </a:spcAft>
              <a:buClrTx/>
              <a:buSzTx/>
              <a:buFontTx/>
              <a:buNone/>
              <a:tabLst/>
              <a:defRPr/>
            </a:pPr>
            <a:r>
              <a:rPr lang="es-ES" sz="1400" b="1" dirty="0">
                <a:solidFill>
                  <a:srgbClr val="E35B48"/>
                </a:solidFill>
                <a:latin typeface="Bogart"/>
              </a:rPr>
              <a:t>Fondos externos asegurados:</a:t>
            </a:r>
          </a:p>
          <a:p>
            <a:pPr marL="0" marR="0" lvl="0" indent="0" defTabSz="228600" rtl="0" eaLnBrk="1" fontAlgn="auto" latinLnBrk="0" hangingPunct="1">
              <a:lnSpc>
                <a:spcPct val="100000"/>
              </a:lnSpc>
              <a:spcBef>
                <a:spcPts val="0"/>
              </a:spcBef>
              <a:spcAft>
                <a:spcPts val="0"/>
              </a:spcAft>
              <a:buClrTx/>
              <a:buSzTx/>
              <a:buFontTx/>
              <a:buNone/>
              <a:tabLst/>
              <a:defRPr/>
            </a:pPr>
            <a:r>
              <a:rPr lang="es-ES" sz="1400" dirty="0">
                <a:solidFill>
                  <a:srgbClr val="382C2B"/>
                </a:solidFill>
                <a:latin typeface="Bogart"/>
              </a:rPr>
              <a:t>BMZ</a:t>
            </a:r>
          </a:p>
        </p:txBody>
      </p:sp>
      <p:sp>
        <p:nvSpPr>
          <p:cNvPr id="45" name="CuadroTexto 44"/>
          <p:cNvSpPr txBox="1"/>
          <p:nvPr/>
        </p:nvSpPr>
        <p:spPr>
          <a:xfrm>
            <a:off x="2" y="-2"/>
            <a:ext cx="4170556" cy="2620539"/>
          </a:xfrm>
          <a:prstGeom prst="rect">
            <a:avLst/>
          </a:prstGeom>
          <a:solidFill>
            <a:srgbClr val="69B68F"/>
          </a:solidFill>
        </p:spPr>
        <p:txBody>
          <a:bodyPr wrap="square" lIns="108000" tIns="108000" rIns="108000" bIns="108000" rtlCol="0" anchor="ctr">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382F2D"/>
                </a:solidFill>
                <a:effectLst/>
                <a:uLnTx/>
                <a:uFillTx/>
                <a:latin typeface="Bogart"/>
                <a:ea typeface="+mn-ea"/>
                <a:cs typeface="+mn-cs"/>
              </a:rPr>
              <a:t>Generación de Nuevas Oportunidades y Redes</a:t>
            </a:r>
          </a:p>
          <a:p>
            <a:pPr marL="0" marR="0" lvl="0" indent="0" algn="ctr" defTabSz="2286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382F2D"/>
                </a:solidFill>
                <a:effectLst/>
                <a:uLnTx/>
                <a:uFillTx/>
                <a:latin typeface="Bogart"/>
                <a:ea typeface="+mn-ea"/>
                <a:cs typeface="+mn-cs"/>
              </a:rPr>
              <a:t> de Solidaridad </a:t>
            </a:r>
          </a:p>
        </p:txBody>
      </p:sp>
      <p:grpSp>
        <p:nvGrpSpPr>
          <p:cNvPr id="19" name="Grupo 18">
            <a:extLst>
              <a:ext uri="{FF2B5EF4-FFF2-40B4-BE49-F238E27FC236}">
                <a16:creationId xmlns:a16="http://schemas.microsoft.com/office/drawing/2014/main" id="{3AA3917E-743D-4C29-66F6-E3CE91BE727F}"/>
              </a:ext>
            </a:extLst>
          </p:cNvPr>
          <p:cNvGrpSpPr/>
          <p:nvPr/>
        </p:nvGrpSpPr>
        <p:grpSpPr>
          <a:xfrm>
            <a:off x="4269488" y="-2"/>
            <a:ext cx="2253944" cy="1987967"/>
            <a:chOff x="4410016" y="1311"/>
            <a:chExt cx="2217904" cy="1956180"/>
          </a:xfrm>
        </p:grpSpPr>
        <p:pic>
          <p:nvPicPr>
            <p:cNvPr id="5" name="Imagen 4" descr="Escala de tiempo&#10;&#10;Descripción generada automáticamente">
              <a:extLst>
                <a:ext uri="{FF2B5EF4-FFF2-40B4-BE49-F238E27FC236}">
                  <a16:creationId xmlns:a16="http://schemas.microsoft.com/office/drawing/2014/main" id="{DBD49BB6-A493-FFD9-F149-A7AFF40C4CAC}"/>
                </a:ext>
              </a:extLst>
            </p:cNvPr>
            <p:cNvPicPr>
              <a:picLocks noChangeAspect="1"/>
            </p:cNvPicPr>
            <p:nvPr/>
          </p:nvPicPr>
          <p:blipFill rotWithShape="1">
            <a:blip r:embed="rId2">
              <a:extLst>
                <a:ext uri="{28A0092B-C50C-407E-A947-70E740481C1C}">
                  <a14:useLocalDpi xmlns:a14="http://schemas.microsoft.com/office/drawing/2010/main" val="0"/>
                </a:ext>
              </a:extLst>
            </a:blip>
            <a:srcRect l="4518" t="17236" r="65793" b="36312"/>
            <a:stretch/>
          </p:blipFill>
          <p:spPr>
            <a:xfrm>
              <a:off x="4417641" y="1311"/>
              <a:ext cx="2206763" cy="1942148"/>
            </a:xfrm>
            <a:prstGeom prst="rect">
              <a:avLst/>
            </a:prstGeom>
          </p:spPr>
        </p:pic>
        <p:sp>
          <p:nvSpPr>
            <p:cNvPr id="52" name="CuadroTexto 51"/>
            <p:cNvSpPr txBox="1"/>
            <p:nvPr/>
          </p:nvSpPr>
          <p:spPr>
            <a:xfrm>
              <a:off x="4410016" y="1557680"/>
              <a:ext cx="2217904" cy="399811"/>
            </a:xfrm>
            <a:prstGeom prst="rect">
              <a:avLst/>
            </a:prstGeom>
            <a:solidFill>
              <a:srgbClr val="6AB690"/>
            </a:solidFill>
          </p:spPr>
          <p:txBody>
            <a:bodyPr wrap="square" lIns="180000" tIns="180000" rIns="180000" bIns="180000" rtlCol="0" anchor="t">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s-GT" sz="1400" b="0" i="0" u="none" strike="noStrike" kern="1200" cap="none" spc="0" normalizeH="0" baseline="0" noProof="0" dirty="0">
                  <a:ln>
                    <a:noFill/>
                  </a:ln>
                  <a:solidFill>
                    <a:srgbClr val="382C2B"/>
                  </a:solidFill>
                  <a:effectLst/>
                  <a:uLnTx/>
                  <a:uFillTx/>
                  <a:latin typeface="Bogart"/>
                  <a:ea typeface="+mn-lt"/>
                  <a:cs typeface="+mn-lt"/>
                </a:rPr>
                <a:t>Educación para la vida</a:t>
              </a:r>
              <a:endParaRPr kumimoji="0" lang="en-US" sz="900" b="0" i="0" u="none" strike="noStrike" kern="1200" cap="none" spc="0" normalizeH="0" baseline="0" noProof="0" dirty="0">
                <a:ln>
                  <a:noFill/>
                </a:ln>
                <a:solidFill>
                  <a:srgbClr val="382C2B"/>
                </a:solidFill>
                <a:effectLst/>
                <a:uLnTx/>
                <a:uFillTx/>
                <a:latin typeface="Bogart"/>
                <a:ea typeface="+mn-ea"/>
                <a:cs typeface="+mn-cs"/>
              </a:endParaRPr>
            </a:p>
          </p:txBody>
        </p:sp>
      </p:grpSp>
      <p:pic>
        <p:nvPicPr>
          <p:cNvPr id="11" name="Imagen 10" descr="Dibujo en blanco y negro&#10;&#10;Descripción generada automáticamente con confianza media">
            <a:extLst>
              <a:ext uri="{FF2B5EF4-FFF2-40B4-BE49-F238E27FC236}">
                <a16:creationId xmlns:a16="http://schemas.microsoft.com/office/drawing/2014/main" id="{DF29EFDF-6448-654A-BEB1-FCF53A8D7A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597967">
            <a:off x="-72873" y="-199005"/>
            <a:ext cx="928132" cy="1074199"/>
          </a:xfrm>
          <a:prstGeom prst="rect">
            <a:avLst/>
          </a:prstGeom>
        </p:spPr>
      </p:pic>
      <p:grpSp>
        <p:nvGrpSpPr>
          <p:cNvPr id="29" name="Grupo 28">
            <a:extLst>
              <a:ext uri="{FF2B5EF4-FFF2-40B4-BE49-F238E27FC236}">
                <a16:creationId xmlns:a16="http://schemas.microsoft.com/office/drawing/2014/main" id="{E0534348-029B-98D4-F357-2DD493C55B76}"/>
              </a:ext>
            </a:extLst>
          </p:cNvPr>
          <p:cNvGrpSpPr/>
          <p:nvPr/>
        </p:nvGrpSpPr>
        <p:grpSpPr>
          <a:xfrm>
            <a:off x="6712924" y="-1"/>
            <a:ext cx="2191377" cy="1987966"/>
            <a:chOff x="6712924" y="-1"/>
            <a:chExt cx="2191377" cy="1987966"/>
          </a:xfrm>
        </p:grpSpPr>
        <p:pic>
          <p:nvPicPr>
            <p:cNvPr id="15" name="Imagen 14">
              <a:extLst>
                <a:ext uri="{FF2B5EF4-FFF2-40B4-BE49-F238E27FC236}">
                  <a16:creationId xmlns:a16="http://schemas.microsoft.com/office/drawing/2014/main" id="{6495FFCC-EAA6-8C88-3D86-DD9B2F36EF83}"/>
                </a:ext>
              </a:extLst>
            </p:cNvPr>
            <p:cNvPicPr>
              <a:picLocks noChangeAspect="1"/>
            </p:cNvPicPr>
            <p:nvPr/>
          </p:nvPicPr>
          <p:blipFill rotWithShape="1">
            <a:blip r:embed="rId4"/>
            <a:srcRect t="9317" b="15545"/>
            <a:stretch/>
          </p:blipFill>
          <p:spPr>
            <a:xfrm>
              <a:off x="6719289" y="-1"/>
              <a:ext cx="2185012" cy="1543157"/>
            </a:xfrm>
            <a:prstGeom prst="rect">
              <a:avLst/>
            </a:prstGeom>
          </p:spPr>
        </p:pic>
        <p:sp>
          <p:nvSpPr>
            <p:cNvPr id="64" name="CuadroTexto 63"/>
            <p:cNvSpPr txBox="1"/>
            <p:nvPr/>
          </p:nvSpPr>
          <p:spPr>
            <a:xfrm>
              <a:off x="6712924" y="1543157"/>
              <a:ext cx="2191377" cy="444808"/>
            </a:xfrm>
            <a:prstGeom prst="rect">
              <a:avLst/>
            </a:prstGeom>
            <a:solidFill>
              <a:srgbClr val="6AB690"/>
            </a:solidFill>
          </p:spPr>
          <p:txBody>
            <a:bodyPr wrap="square" lIns="180000" tIns="180000" rIns="180000" bIns="180000" rtlCol="0" anchor="t">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s-GT" sz="1400" b="0" i="0" u="none" strike="noStrike" kern="1200" cap="none" spc="0" normalizeH="0" baseline="0" noProof="0" dirty="0">
                  <a:ln>
                    <a:noFill/>
                  </a:ln>
                  <a:solidFill>
                    <a:srgbClr val="382C2B"/>
                  </a:solidFill>
                  <a:effectLst/>
                  <a:uLnTx/>
                  <a:uFillTx/>
                  <a:latin typeface="Bogart"/>
                  <a:ea typeface="+mn-lt"/>
                  <a:cs typeface="+mn-lt"/>
                </a:rPr>
                <a:t>Emprendimientos</a:t>
              </a:r>
              <a:endParaRPr kumimoji="0" lang="en-US" sz="900" b="0" i="0" u="none" strike="noStrike" kern="1200" cap="none" spc="0" normalizeH="0" baseline="0" noProof="0" dirty="0">
                <a:ln>
                  <a:noFill/>
                </a:ln>
                <a:solidFill>
                  <a:srgbClr val="382C2B"/>
                </a:solidFill>
                <a:effectLst/>
                <a:uLnTx/>
                <a:uFillTx/>
                <a:latin typeface="Bogart"/>
                <a:ea typeface="+mn-ea"/>
                <a:cs typeface="+mn-cs"/>
              </a:endParaRPr>
            </a:p>
          </p:txBody>
        </p:sp>
      </p:grpSp>
      <p:grpSp>
        <p:nvGrpSpPr>
          <p:cNvPr id="27" name="Grupo 26">
            <a:extLst>
              <a:ext uri="{FF2B5EF4-FFF2-40B4-BE49-F238E27FC236}">
                <a16:creationId xmlns:a16="http://schemas.microsoft.com/office/drawing/2014/main" id="{DA38A410-93C0-8AC1-6E4F-6453017C38BC}"/>
              </a:ext>
            </a:extLst>
          </p:cNvPr>
          <p:cNvGrpSpPr/>
          <p:nvPr/>
        </p:nvGrpSpPr>
        <p:grpSpPr>
          <a:xfrm>
            <a:off x="4286865" y="4650072"/>
            <a:ext cx="2232994" cy="1897244"/>
            <a:chOff x="4285893" y="4238705"/>
            <a:chExt cx="2232994" cy="1897244"/>
          </a:xfrm>
        </p:grpSpPr>
        <p:pic>
          <p:nvPicPr>
            <p:cNvPr id="18" name="Imagen 17">
              <a:extLst>
                <a:ext uri="{FF2B5EF4-FFF2-40B4-BE49-F238E27FC236}">
                  <a16:creationId xmlns:a16="http://schemas.microsoft.com/office/drawing/2014/main" id="{7D7FC10B-5F5E-D743-AB73-73A7F1C68CA4}"/>
                </a:ext>
              </a:extLst>
            </p:cNvPr>
            <p:cNvPicPr>
              <a:picLocks noChangeAspect="1"/>
            </p:cNvPicPr>
            <p:nvPr/>
          </p:nvPicPr>
          <p:blipFill>
            <a:blip r:embed="rId5"/>
            <a:stretch>
              <a:fillRect/>
            </a:stretch>
          </p:blipFill>
          <p:spPr>
            <a:xfrm>
              <a:off x="4299903" y="4238705"/>
              <a:ext cx="2206763" cy="1897244"/>
            </a:xfrm>
            <a:prstGeom prst="rect">
              <a:avLst/>
            </a:prstGeom>
          </p:spPr>
        </p:pic>
        <p:sp>
          <p:nvSpPr>
            <p:cNvPr id="8" name="CuadroTexto 7">
              <a:extLst>
                <a:ext uri="{FF2B5EF4-FFF2-40B4-BE49-F238E27FC236}">
                  <a16:creationId xmlns:a16="http://schemas.microsoft.com/office/drawing/2014/main" id="{4DE1F8DD-59B1-2E27-E70C-01830FC813E5}"/>
                </a:ext>
              </a:extLst>
            </p:cNvPr>
            <p:cNvSpPr txBox="1"/>
            <p:nvPr/>
          </p:nvSpPr>
          <p:spPr>
            <a:xfrm>
              <a:off x="4285893" y="5522750"/>
              <a:ext cx="2232994" cy="613199"/>
            </a:xfrm>
            <a:prstGeom prst="rect">
              <a:avLst/>
            </a:prstGeom>
            <a:solidFill>
              <a:srgbClr val="6AB690"/>
            </a:solidFill>
          </p:spPr>
          <p:txBody>
            <a:bodyPr wrap="square" lIns="180000" tIns="180000" rIns="180000" bIns="180000" rtlCol="0" anchor="t">
              <a:noAutofit/>
            </a:bodyPr>
            <a:lstStyle/>
            <a:p>
              <a:pPr algn="ctr" defTabSz="228600"/>
              <a:r>
                <a:rPr lang="en-US" sz="1400" dirty="0" err="1">
                  <a:solidFill>
                    <a:srgbClr val="382C2B"/>
                  </a:solidFill>
                  <a:latin typeface="Bogart"/>
                  <a:ea typeface="+mn-lt"/>
                  <a:cs typeface="+mn-lt"/>
                </a:rPr>
                <a:t>Productos</a:t>
              </a:r>
              <a:r>
                <a:rPr lang="en-US" sz="1400" dirty="0">
                  <a:solidFill>
                    <a:srgbClr val="382C2B"/>
                  </a:solidFill>
                  <a:latin typeface="Bogart"/>
                  <a:ea typeface="+mn-lt"/>
                  <a:cs typeface="+mn-lt"/>
                </a:rPr>
                <a:t> </a:t>
              </a:r>
              <a:r>
                <a:rPr lang="en-US" sz="1400" dirty="0" err="1">
                  <a:solidFill>
                    <a:srgbClr val="382C2B"/>
                  </a:solidFill>
                  <a:latin typeface="Bogart"/>
                  <a:ea typeface="+mn-lt"/>
                  <a:cs typeface="+mn-lt"/>
                </a:rPr>
                <a:t>financieros</a:t>
              </a:r>
              <a:r>
                <a:rPr lang="en-US" sz="1400" dirty="0">
                  <a:solidFill>
                    <a:srgbClr val="382C2B"/>
                  </a:solidFill>
                  <a:latin typeface="Bogart"/>
                  <a:ea typeface="+mn-lt"/>
                  <a:cs typeface="+mn-lt"/>
                </a:rPr>
                <a:t> </a:t>
              </a:r>
              <a:r>
                <a:rPr lang="en-US" sz="1400" dirty="0" err="1">
                  <a:solidFill>
                    <a:srgbClr val="382C2B"/>
                  </a:solidFill>
                  <a:latin typeface="Bogart"/>
                  <a:ea typeface="+mn-lt"/>
                  <a:cs typeface="+mn-lt"/>
                </a:rPr>
                <a:t>inclusivos</a:t>
              </a:r>
              <a:endParaRPr kumimoji="0" lang="en-US" sz="900" b="0" i="0" u="none" strike="noStrike" kern="1200" cap="none" spc="0" normalizeH="0" baseline="0" noProof="0" dirty="0" err="1">
                <a:ln>
                  <a:noFill/>
                </a:ln>
                <a:solidFill>
                  <a:srgbClr val="382C2B"/>
                </a:solidFill>
                <a:effectLst/>
                <a:uLnTx/>
                <a:uFillTx/>
                <a:latin typeface="Bogart"/>
                <a:ea typeface="+mn-ea"/>
                <a:cs typeface="+mn-cs"/>
              </a:endParaRPr>
            </a:p>
          </p:txBody>
        </p:sp>
      </p:grpSp>
      <p:sp>
        <p:nvSpPr>
          <p:cNvPr id="9" name="24 Rectángulo">
            <a:extLst>
              <a:ext uri="{FF2B5EF4-FFF2-40B4-BE49-F238E27FC236}">
                <a16:creationId xmlns:a16="http://schemas.microsoft.com/office/drawing/2014/main" id="{0C8AB051-1078-08C5-DD75-DB03F34A5DAF}"/>
              </a:ext>
            </a:extLst>
          </p:cNvPr>
          <p:cNvSpPr/>
          <p:nvPr/>
        </p:nvSpPr>
        <p:spPr>
          <a:xfrm>
            <a:off x="9060984" y="600890"/>
            <a:ext cx="2288582" cy="646331"/>
          </a:xfrm>
          <a:prstGeom prst="rect">
            <a:avLst/>
          </a:prstGeom>
          <a:noFill/>
        </p:spPr>
        <p:txBody>
          <a:bodyPr wrap="square" lIns="0" tIns="0" rIns="0" bIns="0" anchor="t">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382C2B"/>
                </a:solidFill>
                <a:effectLst/>
                <a:uLnTx/>
                <a:uFillTx/>
                <a:latin typeface="Bogart"/>
                <a:ea typeface="+mn-ea"/>
                <a:cs typeface="+mn-cs"/>
              </a:rPr>
              <a:t>Ubicación</a:t>
            </a:r>
            <a:r>
              <a:rPr kumimoji="0" lang="en-US" sz="1400" b="0" i="0" u="none" strike="noStrike" kern="1200" cap="none" spc="0" normalizeH="0" baseline="0" noProof="0" dirty="0">
                <a:ln>
                  <a:noFill/>
                </a:ln>
                <a:solidFill>
                  <a:srgbClr val="382C2B"/>
                </a:solidFill>
                <a:effectLst/>
                <a:uLnTx/>
                <a:uFillTx/>
                <a:latin typeface="Bogart"/>
                <a:ea typeface="+mn-ea"/>
                <a:cs typeface="+mn-cs"/>
              </a:rPr>
              <a:t>: </a:t>
            </a: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82C2B"/>
                </a:solidFill>
                <a:effectLst/>
                <a:uLnTx/>
                <a:uFillTx/>
                <a:latin typeface="Bogart"/>
                <a:ea typeface="+mn-ea"/>
                <a:cs typeface="+mn-cs"/>
              </a:rPr>
              <a:t>O</a:t>
            </a:r>
            <a:r>
              <a:rPr lang="en-US" sz="1400" dirty="0">
                <a:solidFill>
                  <a:srgbClr val="382C2B"/>
                </a:solidFill>
                <a:latin typeface="Bogart"/>
                <a:ea typeface="+mn-lt"/>
                <a:cs typeface="+mn-lt"/>
              </a:rPr>
              <a:t>riente y Occidente</a:t>
            </a:r>
            <a:endParaRPr kumimoji="0" lang="en-US" sz="1400" b="0" i="0" u="none" strike="noStrike" kern="1200" cap="none" spc="0" normalizeH="0" baseline="0" noProof="0" dirty="0">
              <a:ln>
                <a:noFill/>
              </a:ln>
              <a:solidFill>
                <a:srgbClr val="382C2B"/>
              </a:solidFill>
              <a:effectLst/>
              <a:uLnTx/>
              <a:uFillTx/>
              <a:latin typeface="Bogart"/>
              <a:ea typeface="+mn-lt"/>
              <a:cs typeface="+mn-lt"/>
            </a:endParaRPr>
          </a:p>
          <a:p>
            <a:pPr marL="0" marR="0" lvl="0" indent="0" algn="l" defTabSz="2286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382C2B"/>
                </a:solidFill>
                <a:effectLst/>
                <a:uLnTx/>
                <a:uFillTx/>
                <a:latin typeface="Bogart"/>
                <a:ea typeface="+mn-ea"/>
                <a:cs typeface="+mn-cs"/>
              </a:rPr>
              <a:t>Duración</a:t>
            </a:r>
            <a:r>
              <a:rPr kumimoji="0" lang="en-US" sz="1400" b="0" i="0" u="none" strike="noStrike" kern="1200" cap="none" spc="0" normalizeH="0" baseline="0" noProof="0" dirty="0">
                <a:ln>
                  <a:noFill/>
                </a:ln>
                <a:solidFill>
                  <a:srgbClr val="382C2B"/>
                </a:solidFill>
                <a:effectLst/>
                <a:uLnTx/>
                <a:uFillTx/>
                <a:latin typeface="Bogart"/>
                <a:ea typeface="+mn-ea"/>
                <a:cs typeface="+mn-cs"/>
              </a:rPr>
              <a:t>: 3 </a:t>
            </a:r>
            <a:r>
              <a:rPr kumimoji="0" lang="en-US" sz="1400" b="0" i="0" u="none" strike="noStrike" kern="1200" cap="none" spc="0" normalizeH="0" baseline="0" noProof="0" dirty="0" err="1">
                <a:ln>
                  <a:noFill/>
                </a:ln>
                <a:solidFill>
                  <a:srgbClr val="382C2B"/>
                </a:solidFill>
                <a:effectLst/>
                <a:uLnTx/>
                <a:uFillTx/>
                <a:latin typeface="Bogart"/>
                <a:ea typeface="+mn-ea"/>
                <a:cs typeface="+mn-cs"/>
              </a:rPr>
              <a:t>años</a:t>
            </a:r>
            <a:endParaRPr kumimoji="0" lang="en-US" sz="1400" b="0" i="0" u="none" strike="noStrike" kern="1200" cap="none" spc="0" normalizeH="0" baseline="0" noProof="0" dirty="0">
              <a:ln>
                <a:noFill/>
              </a:ln>
              <a:solidFill>
                <a:srgbClr val="382C2B"/>
              </a:solidFill>
              <a:effectLst/>
              <a:uLnTx/>
              <a:uFillTx/>
              <a:latin typeface="Bogart"/>
              <a:ea typeface="+mn-ea"/>
              <a:cs typeface="+mn-cs"/>
            </a:endParaRPr>
          </a:p>
        </p:txBody>
      </p:sp>
      <p:sp>
        <p:nvSpPr>
          <p:cNvPr id="13" name="24 Rectángulo">
            <a:extLst>
              <a:ext uri="{FF2B5EF4-FFF2-40B4-BE49-F238E27FC236}">
                <a16:creationId xmlns:a16="http://schemas.microsoft.com/office/drawing/2014/main" id="{88A2A9FF-D521-665A-BDC7-73ABEABD2017}"/>
              </a:ext>
            </a:extLst>
          </p:cNvPr>
          <p:cNvSpPr/>
          <p:nvPr/>
        </p:nvSpPr>
        <p:spPr>
          <a:xfrm>
            <a:off x="6695970" y="5728771"/>
            <a:ext cx="5382218" cy="954107"/>
          </a:xfrm>
          <a:prstGeom prst="rect">
            <a:avLst/>
          </a:prstGeom>
          <a:noFill/>
        </p:spPr>
        <p:txBody>
          <a:bodyPr wrap="square" lIns="0" tIns="0" rIns="0" bIns="0" anchor="t">
            <a:spAutoFit/>
          </a:bodyPr>
          <a:lstStyle/>
          <a:p>
            <a:pPr marL="0" marR="0" lvl="0" indent="0" algn="just" defTabSz="2286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E35B48"/>
                </a:solidFill>
                <a:effectLst/>
                <a:uLnTx/>
                <a:uFillTx/>
                <a:latin typeface="Bogart"/>
                <a:ea typeface="+mn-ea"/>
                <a:cs typeface="+mn-cs"/>
              </a:rPr>
              <a:t>Fondos e</a:t>
            </a:r>
            <a:r>
              <a:rPr lang="es-ES" sz="1400" b="1" dirty="0">
                <a:solidFill>
                  <a:srgbClr val="E35B48"/>
                </a:solidFill>
                <a:latin typeface="Bogart"/>
              </a:rPr>
              <a:t>xternos estimados: </a:t>
            </a:r>
            <a:r>
              <a:rPr lang="es-ES" sz="1200" dirty="0">
                <a:solidFill>
                  <a:srgbClr val="382C2B"/>
                </a:solidFill>
                <a:latin typeface="Bogart"/>
              </a:rPr>
              <a:t>sector privado vinculado a la empleabilidad y emprendimiento, USAID, FUNDESA, CONJUVE, SENACYT, </a:t>
            </a:r>
            <a:r>
              <a:rPr lang="es-ES" sz="1200" dirty="0" err="1">
                <a:solidFill>
                  <a:srgbClr val="382C2B"/>
                </a:solidFill>
                <a:latin typeface="Bogart"/>
              </a:rPr>
              <a:t>AGExport</a:t>
            </a:r>
            <a:r>
              <a:rPr lang="es-ES" sz="1200" dirty="0">
                <a:solidFill>
                  <a:srgbClr val="382C2B"/>
                </a:solidFill>
                <a:latin typeface="Bogart"/>
              </a:rPr>
              <a:t>, ACODIGUA, MINDEC, Cámara de Comercio, Grupos Gestores, BMZ, Cooperación Alemana, Unión Europea, Sistema financiero en general, Asociaciones y Cooperativas, UK</a:t>
            </a:r>
            <a:endParaRPr kumimoji="0" lang="en-US" sz="1600" b="0" i="0" u="none" strike="noStrike" kern="1200" cap="none" spc="0" normalizeH="0" baseline="0" noProof="0" dirty="0">
              <a:ln>
                <a:noFill/>
              </a:ln>
              <a:solidFill>
                <a:srgbClr val="382C2B"/>
              </a:solidFill>
              <a:effectLst/>
              <a:uLnTx/>
              <a:uFillTx/>
              <a:latin typeface="Bogart"/>
              <a:ea typeface="+mn-ea"/>
              <a:cs typeface="+mn-cs"/>
            </a:endParaRPr>
          </a:p>
        </p:txBody>
      </p:sp>
      <p:grpSp>
        <p:nvGrpSpPr>
          <p:cNvPr id="28" name="Grupo 27">
            <a:extLst>
              <a:ext uri="{FF2B5EF4-FFF2-40B4-BE49-F238E27FC236}">
                <a16:creationId xmlns:a16="http://schemas.microsoft.com/office/drawing/2014/main" id="{3130C808-0AD0-0521-96C2-9081F426DA27}"/>
              </a:ext>
            </a:extLst>
          </p:cNvPr>
          <p:cNvGrpSpPr/>
          <p:nvPr/>
        </p:nvGrpSpPr>
        <p:grpSpPr>
          <a:xfrm>
            <a:off x="4257338" y="2319937"/>
            <a:ext cx="2262521" cy="1973531"/>
            <a:chOff x="4281710" y="2126569"/>
            <a:chExt cx="2262521" cy="1973531"/>
          </a:xfrm>
        </p:grpSpPr>
        <p:pic>
          <p:nvPicPr>
            <p:cNvPr id="7" name="Imagen 6" descr="Escala de tiempo&#10;&#10;Descripción generada automáticamente">
              <a:extLst>
                <a:ext uri="{FF2B5EF4-FFF2-40B4-BE49-F238E27FC236}">
                  <a16:creationId xmlns:a16="http://schemas.microsoft.com/office/drawing/2014/main" id="{516C9B97-874E-BFE9-7D87-BF3C8DA35049}"/>
                </a:ext>
              </a:extLst>
            </p:cNvPr>
            <p:cNvPicPr>
              <a:picLocks noChangeAspect="1"/>
            </p:cNvPicPr>
            <p:nvPr/>
          </p:nvPicPr>
          <p:blipFill rotWithShape="1">
            <a:blip r:embed="rId2">
              <a:extLst>
                <a:ext uri="{28A0092B-C50C-407E-A947-70E740481C1C}">
                  <a14:useLocalDpi xmlns:a14="http://schemas.microsoft.com/office/drawing/2010/main" val="0"/>
                </a:ext>
              </a:extLst>
            </a:blip>
            <a:srcRect l="65642" t="17399" r="4518" b="36152"/>
            <a:stretch/>
          </p:blipFill>
          <p:spPr>
            <a:xfrm>
              <a:off x="4281710" y="2126569"/>
              <a:ext cx="2253943" cy="1973531"/>
            </a:xfrm>
            <a:prstGeom prst="rect">
              <a:avLst/>
            </a:prstGeom>
          </p:spPr>
        </p:pic>
        <p:sp>
          <p:nvSpPr>
            <p:cNvPr id="53" name="CuadroTexto 52"/>
            <p:cNvSpPr txBox="1"/>
            <p:nvPr/>
          </p:nvSpPr>
          <p:spPr>
            <a:xfrm>
              <a:off x="4281710" y="3692162"/>
              <a:ext cx="2262521" cy="406309"/>
            </a:xfrm>
            <a:prstGeom prst="rect">
              <a:avLst/>
            </a:prstGeom>
            <a:solidFill>
              <a:srgbClr val="6AB690"/>
            </a:solidFill>
          </p:spPr>
          <p:txBody>
            <a:bodyPr wrap="square" lIns="180000" tIns="180000" rIns="180000" bIns="180000" rtlCol="0" anchor="t">
              <a:noAutofit/>
            </a:bodyPr>
            <a:lstStyle/>
            <a:p>
              <a:pPr marL="0" marR="0" lvl="0" indent="0" algn="ctr" defTabSz="228600" rtl="0" eaLnBrk="1" fontAlgn="auto" latinLnBrk="0" hangingPunct="1">
                <a:lnSpc>
                  <a:spcPct val="100000"/>
                </a:lnSpc>
                <a:spcBef>
                  <a:spcPts val="0"/>
                </a:spcBef>
                <a:spcAft>
                  <a:spcPts val="0"/>
                </a:spcAft>
                <a:buClrTx/>
                <a:buSzTx/>
                <a:buFontTx/>
                <a:buNone/>
                <a:tabLst/>
                <a:defRPr/>
              </a:pPr>
              <a:r>
                <a:rPr kumimoji="0" lang="es-GT" sz="1400" b="0" i="0" u="none" strike="noStrike" kern="1200" cap="none" spc="0" normalizeH="0" baseline="0" noProof="0" dirty="0">
                  <a:ln>
                    <a:noFill/>
                  </a:ln>
                  <a:solidFill>
                    <a:srgbClr val="382C2B"/>
                  </a:solidFill>
                  <a:effectLst/>
                  <a:uLnTx/>
                  <a:uFillTx/>
                  <a:latin typeface="Bogart"/>
                  <a:ea typeface="+mn-lt"/>
                  <a:cs typeface="+mn-lt"/>
                </a:rPr>
                <a:t>Empleabilidad</a:t>
              </a:r>
              <a:endParaRPr kumimoji="0" lang="en-US" sz="900" b="0" i="0" u="none" strike="noStrike" kern="1200" cap="none" spc="0" normalizeH="0" baseline="0" noProof="0" dirty="0">
                <a:ln>
                  <a:noFill/>
                </a:ln>
                <a:solidFill>
                  <a:srgbClr val="382C2B"/>
                </a:solidFill>
                <a:effectLst/>
                <a:uLnTx/>
                <a:uFillTx/>
                <a:latin typeface="Bogart"/>
                <a:ea typeface="+mn-ea"/>
                <a:cs typeface="+mn-cs"/>
              </a:endParaRPr>
            </a:p>
          </p:txBody>
        </p:sp>
      </p:grpSp>
      <p:pic>
        <p:nvPicPr>
          <p:cNvPr id="30" name="Imagen 29" descr="Dibujo en blanco y negro&#10;&#10;Descripción generada automáticamente con confianza media">
            <a:extLst>
              <a:ext uri="{FF2B5EF4-FFF2-40B4-BE49-F238E27FC236}">
                <a16:creationId xmlns:a16="http://schemas.microsoft.com/office/drawing/2014/main" id="{040B227B-696F-34AA-3C39-60AB897BDD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03666" y="4495101"/>
            <a:ext cx="928193" cy="1074199"/>
          </a:xfrm>
          <a:prstGeom prst="rect">
            <a:avLst/>
          </a:prstGeom>
        </p:spPr>
      </p:pic>
      <p:grpSp>
        <p:nvGrpSpPr>
          <p:cNvPr id="3" name="Grupo 2">
            <a:extLst>
              <a:ext uri="{FF2B5EF4-FFF2-40B4-BE49-F238E27FC236}">
                <a16:creationId xmlns:a16="http://schemas.microsoft.com/office/drawing/2014/main" id="{EF5A455B-D2A9-918F-7E99-EFFA180924DD}"/>
              </a:ext>
            </a:extLst>
          </p:cNvPr>
          <p:cNvGrpSpPr/>
          <p:nvPr/>
        </p:nvGrpSpPr>
        <p:grpSpPr>
          <a:xfrm>
            <a:off x="10401807" y="444403"/>
            <a:ext cx="1688594" cy="1688594"/>
            <a:chOff x="10401807" y="444403"/>
            <a:chExt cx="1688594" cy="1688594"/>
          </a:xfrm>
        </p:grpSpPr>
        <p:grpSp>
          <p:nvGrpSpPr>
            <p:cNvPr id="55" name="Grupo 54">
              <a:extLst>
                <a:ext uri="{FF2B5EF4-FFF2-40B4-BE49-F238E27FC236}">
                  <a16:creationId xmlns:a16="http://schemas.microsoft.com/office/drawing/2014/main" id="{D417B56F-30C3-4C74-C1FC-C3DF41E1C6F4}"/>
                </a:ext>
              </a:extLst>
            </p:cNvPr>
            <p:cNvGrpSpPr/>
            <p:nvPr/>
          </p:nvGrpSpPr>
          <p:grpSpPr>
            <a:xfrm>
              <a:off x="10401807" y="444403"/>
              <a:ext cx="1688594" cy="1688594"/>
              <a:chOff x="10401807" y="444403"/>
              <a:chExt cx="1688594" cy="1688594"/>
            </a:xfrm>
          </p:grpSpPr>
          <p:pic>
            <p:nvPicPr>
              <p:cNvPr id="33" name="Imagen 32" descr="Un dibujo de una persona&#10;&#10;Descripción generada automáticamente con confianza media">
                <a:extLst>
                  <a:ext uri="{FF2B5EF4-FFF2-40B4-BE49-F238E27FC236}">
                    <a16:creationId xmlns:a16="http://schemas.microsoft.com/office/drawing/2014/main" id="{7399E4C0-F3AB-51A0-F0A3-9AFB01987F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01807" y="444403"/>
                <a:ext cx="1688594" cy="1688594"/>
              </a:xfrm>
              <a:prstGeom prst="rect">
                <a:avLst/>
              </a:prstGeom>
            </p:spPr>
          </p:pic>
          <p:pic>
            <p:nvPicPr>
              <p:cNvPr id="34" name="Imagen 33" descr="Icono&#10;&#10;Descripción generada automáticamente">
                <a:extLst>
                  <a:ext uri="{FF2B5EF4-FFF2-40B4-BE49-F238E27FC236}">
                    <a16:creationId xmlns:a16="http://schemas.microsoft.com/office/drawing/2014/main" id="{9506AB48-182F-DC4D-ABC6-46FAF2FFF0B7}"/>
                  </a:ext>
                </a:extLst>
              </p:cNvPr>
              <p:cNvPicPr>
                <a:picLocks noChangeAspect="1"/>
              </p:cNvPicPr>
              <p:nvPr/>
            </p:nvPicPr>
            <p:blipFill rotWithShape="1">
              <a:blip r:embed="rId7">
                <a:extLst>
                  <a:ext uri="{28A0092B-C50C-407E-A947-70E740481C1C}">
                    <a14:useLocalDpi xmlns:a14="http://schemas.microsoft.com/office/drawing/2010/main" val="0"/>
                  </a:ext>
                </a:extLst>
              </a:blip>
              <a:srcRect l="3510" t="6610" r="68691" b="70602"/>
              <a:stretch/>
            </p:blipFill>
            <p:spPr>
              <a:xfrm>
                <a:off x="10516872" y="1182187"/>
                <a:ext cx="458832" cy="376130"/>
              </a:xfrm>
              <a:prstGeom prst="rect">
                <a:avLst/>
              </a:prstGeom>
            </p:spPr>
          </p:pic>
          <p:pic>
            <p:nvPicPr>
              <p:cNvPr id="36" name="Imagen 35" descr="Icono&#10;&#10;Descripción generada automáticamente">
                <a:extLst>
                  <a:ext uri="{FF2B5EF4-FFF2-40B4-BE49-F238E27FC236}">
                    <a16:creationId xmlns:a16="http://schemas.microsoft.com/office/drawing/2014/main" id="{07D2730D-DEC6-1487-95C3-8DADD4A16B40}"/>
                  </a:ext>
                </a:extLst>
              </p:cNvPr>
              <p:cNvPicPr>
                <a:picLocks noChangeAspect="1"/>
              </p:cNvPicPr>
              <p:nvPr/>
            </p:nvPicPr>
            <p:blipFill rotWithShape="1">
              <a:blip r:embed="rId7">
                <a:extLst>
                  <a:ext uri="{28A0092B-C50C-407E-A947-70E740481C1C}">
                    <a14:useLocalDpi xmlns:a14="http://schemas.microsoft.com/office/drawing/2010/main" val="0"/>
                  </a:ext>
                </a:extLst>
              </a:blip>
              <a:srcRect l="79247" t="66752" r="1734" b="19188"/>
              <a:stretch/>
            </p:blipFill>
            <p:spPr>
              <a:xfrm>
                <a:off x="11349566" y="1442488"/>
                <a:ext cx="320635" cy="237045"/>
              </a:xfrm>
              <a:prstGeom prst="rect">
                <a:avLst/>
              </a:prstGeom>
            </p:spPr>
          </p:pic>
          <p:pic>
            <p:nvPicPr>
              <p:cNvPr id="37" name="Imagen 36" descr="Icono&#10;&#10;Descripción generada automáticamente">
                <a:extLst>
                  <a:ext uri="{FF2B5EF4-FFF2-40B4-BE49-F238E27FC236}">
                    <a16:creationId xmlns:a16="http://schemas.microsoft.com/office/drawing/2014/main" id="{C07F8326-B4C0-3D76-8E02-9562CB94D366}"/>
                  </a:ext>
                </a:extLst>
              </p:cNvPr>
              <p:cNvPicPr>
                <a:picLocks noChangeAspect="1"/>
              </p:cNvPicPr>
              <p:nvPr/>
            </p:nvPicPr>
            <p:blipFill rotWithShape="1">
              <a:blip r:embed="rId7">
                <a:extLst>
                  <a:ext uri="{28A0092B-C50C-407E-A947-70E740481C1C}">
                    <a14:useLocalDpi xmlns:a14="http://schemas.microsoft.com/office/drawing/2010/main" val="0"/>
                  </a:ext>
                </a:extLst>
              </a:blip>
              <a:srcRect l="78728" t="84206" r="2253" b="1734"/>
              <a:stretch/>
            </p:blipFill>
            <p:spPr>
              <a:xfrm>
                <a:off x="11366241" y="1575708"/>
                <a:ext cx="320635" cy="237044"/>
              </a:xfrm>
              <a:prstGeom prst="rect">
                <a:avLst/>
              </a:prstGeom>
            </p:spPr>
          </p:pic>
        </p:grpSp>
        <p:pic>
          <p:nvPicPr>
            <p:cNvPr id="2" name="Imagen 1">
              <a:extLst>
                <a:ext uri="{FF2B5EF4-FFF2-40B4-BE49-F238E27FC236}">
                  <a16:creationId xmlns:a16="http://schemas.microsoft.com/office/drawing/2014/main" id="{15676955-18AA-5C4B-7321-EE78DFE765E0}"/>
                </a:ext>
              </a:extLst>
            </p:cNvPr>
            <p:cNvPicPr>
              <a:picLocks noChangeAspect="1"/>
            </p:cNvPicPr>
            <p:nvPr/>
          </p:nvPicPr>
          <p:blipFill rotWithShape="1">
            <a:blip r:embed="rId8">
              <a:extLst>
                <a:ext uri="{28A0092B-C50C-407E-A947-70E740481C1C}">
                  <a14:useLocalDpi xmlns:a14="http://schemas.microsoft.com/office/drawing/2010/main" val="0"/>
                </a:ext>
              </a:extLst>
            </a:blip>
            <a:srcRect l="4345" t="31020" r="78114" b="47088"/>
            <a:stretch/>
          </p:blipFill>
          <p:spPr>
            <a:xfrm>
              <a:off x="10491084" y="1415926"/>
              <a:ext cx="293996" cy="366933"/>
            </a:xfrm>
            <a:prstGeom prst="rect">
              <a:avLst/>
            </a:prstGeom>
          </p:spPr>
        </p:pic>
      </p:grpSp>
    </p:spTree>
    <p:extLst>
      <p:ext uri="{BB962C8B-B14F-4D97-AF65-F5344CB8AC3E}">
        <p14:creationId xmlns:p14="http://schemas.microsoft.com/office/powerpoint/2010/main" val="96549623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PáginasMaestras_Editables">
  <a:themeElements>
    <a:clrScheme name="Ayuda en Acción">
      <a:dk1>
        <a:srgbClr val="382C2B"/>
      </a:dk1>
      <a:lt1>
        <a:srgbClr val="FFFFFF"/>
      </a:lt1>
      <a:dk2>
        <a:srgbClr val="382C2B"/>
      </a:dk2>
      <a:lt2>
        <a:srgbClr val="FEFFFE"/>
      </a:lt2>
      <a:accent1>
        <a:srgbClr val="FEC557"/>
      </a:accent1>
      <a:accent2>
        <a:srgbClr val="FFA869"/>
      </a:accent2>
      <a:accent3>
        <a:srgbClr val="FB7B54"/>
      </a:accent3>
      <a:accent4>
        <a:srgbClr val="FC4545"/>
      </a:accent4>
      <a:accent5>
        <a:srgbClr val="006879"/>
      </a:accent5>
      <a:accent6>
        <a:srgbClr val="382C2B"/>
      </a:accent6>
      <a:hlink>
        <a:srgbClr val="67B68E"/>
      </a:hlink>
      <a:folHlink>
        <a:srgbClr val="089582"/>
      </a:folHlink>
    </a:clrScheme>
    <a:fontScheme name="Ayuda en Acción">
      <a:majorFont>
        <a:latin typeface="Bogart"/>
        <a:ea typeface=""/>
        <a:cs typeface=""/>
      </a:majorFont>
      <a:minorFont>
        <a:latin typeface="Bogart"/>
        <a:ea typeface=""/>
        <a:cs typeface=""/>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chor="ctr">
        <a:spAutoFit/>
      </a:bodyPr>
      <a:lstStyle>
        <a:defPPr algn="l">
          <a:lnSpc>
            <a:spcPts val="8400"/>
          </a:lnSpc>
          <a:defRPr sz="8600" dirty="0">
            <a:latin typeface="Bogart"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3707</Words>
  <Application>Microsoft Office PowerPoint</Application>
  <PresentationFormat>Panorámica</PresentationFormat>
  <Paragraphs>385</Paragraphs>
  <Slides>46</Slides>
  <Notes>6</Notes>
  <HiddenSlides>0</HiddenSlides>
  <MMClips>0</MMClips>
  <ScaleCrop>false</ScaleCrop>
  <HeadingPairs>
    <vt:vector size="4" baseType="variant">
      <vt:variant>
        <vt:lpstr>Tema</vt:lpstr>
      </vt:variant>
      <vt:variant>
        <vt:i4>2</vt:i4>
      </vt:variant>
      <vt:variant>
        <vt:lpstr>Títulos de diapositiva</vt:lpstr>
      </vt:variant>
      <vt:variant>
        <vt:i4>46</vt:i4>
      </vt:variant>
    </vt:vector>
  </HeadingPairs>
  <TitlesOfParts>
    <vt:vector size="48" baseType="lpstr">
      <vt:lpstr>Tema de Office</vt:lpstr>
      <vt:lpstr>2_PáginasMaestras_Editables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Los patrones de crianza, las prácticas alimentarias y su impacto en la desnutrición crónica de Guatemala</vt:lpstr>
      <vt:lpstr>Datos generales de la investigación</vt:lpstr>
      <vt:lpstr>¿Qué patrones de crianza existen en las comunidades que pueden influir en la desnutrición crónica?</vt:lpstr>
      <vt:lpstr>Presentación de PowerPoint</vt:lpstr>
      <vt:lpstr>Presentación de PowerPoint</vt:lpstr>
      <vt:lpstr>Presentación de PowerPoint</vt:lpstr>
      <vt:lpstr>¿Qué elementos pueden prevenir la desnutrición infantil?</vt:lpstr>
      <vt:lpstr>¡Gracias por su atención!</vt:lpstr>
      <vt:lpstr>Diagnóstico sobre barreras culturales y brechas de género en el disfrute del derecho a salud de mujeres Mam y Ch´orti´en contexto de covid-19, con énfasis en el acceso a programas de salud materno infantil y nutrición infantil</vt:lpstr>
      <vt:lpstr>Metodología</vt:lpstr>
      <vt:lpstr>Resultados</vt:lpstr>
      <vt:lpstr>Presentación de PowerPoint</vt:lpstr>
      <vt:lpstr>Presentación de PowerPoint</vt:lpstr>
      <vt:lpstr>Presentación de PowerPoint</vt:lpstr>
      <vt:lpstr>Presentación de PowerPoint</vt:lpstr>
      <vt:lpstr>Presentación de PowerPoint</vt:lpstr>
      <vt:lpstr>Sistematización de experiencia del modelo de intervención en atención de la salud materno-infantil y prevención de la desnutrición infantil crónica en contexto COVID19 con enfoque DDHH, Género e Interculturalidad.</vt:lpstr>
      <vt:lpstr>Metodología comunitaria participativa</vt:lpstr>
      <vt:lpstr>Resultados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Marcelo Estrada</dc:creator>
  <cp:lastModifiedBy>Ayuda En Accion</cp:lastModifiedBy>
  <cp:revision>85</cp:revision>
  <dcterms:created xsi:type="dcterms:W3CDTF">2022-02-10T18:20:55Z</dcterms:created>
  <dcterms:modified xsi:type="dcterms:W3CDTF">2024-03-19T04:15:13Z</dcterms:modified>
</cp:coreProperties>
</file>